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0"/>
  </p:notesMasterIdLst>
  <p:sldIdLst>
    <p:sldId id="256" r:id="rId2"/>
    <p:sldId id="263" r:id="rId3"/>
    <p:sldId id="258" r:id="rId4"/>
    <p:sldId id="259" r:id="rId5"/>
    <p:sldId id="257" r:id="rId6"/>
    <p:sldId id="330" r:id="rId7"/>
    <p:sldId id="262" r:id="rId8"/>
    <p:sldId id="261" r:id="rId9"/>
    <p:sldId id="331" r:id="rId10"/>
    <p:sldId id="266" r:id="rId11"/>
    <p:sldId id="332" r:id="rId12"/>
    <p:sldId id="265" r:id="rId13"/>
    <p:sldId id="264" r:id="rId14"/>
    <p:sldId id="334" r:id="rId15"/>
    <p:sldId id="336" r:id="rId16"/>
    <p:sldId id="338" r:id="rId17"/>
    <p:sldId id="337" r:id="rId18"/>
    <p:sldId id="339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A90125-C876-FB26-DF75-A24433D90732}" name="Ana Pancorbo" initials="AP" userId="S::apancorbo@freepikco.onmicrosoft.com::4c647062-b286-4ec9-a79d-abe5166791c6" providerId="AD"/>
  <p188:author id="{60FB20EF-046E-9836-70C5-E8938F8A6740}" name="Paula López Rodríguez" initials="PLR" userId="S::prodriguez@freepikco.onmicrosoft.com::0dabe7f3-1114-4626-94e2-2624c6ec2ef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B2FC"/>
    <a:srgbClr val="363D23"/>
    <a:srgbClr val="444E2C"/>
    <a:srgbClr val="525D35"/>
    <a:srgbClr val="424B2B"/>
    <a:srgbClr val="FCF8EA"/>
    <a:srgbClr val="265444"/>
    <a:srgbClr val="6E6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7A7857-95F2-AECA-9829-BA07B22B9ADF}" v="2" dt="2023-03-14T03:17:55.472"/>
    <p1510:client id="{17DC7149-0BB0-2060-4B9A-13EEC52F63AF}" v="274" dt="2023-03-14T06:09:00.063"/>
    <p1510:client id="{4EEBCA56-79F0-3119-7492-F9F96FE423BD}" v="58" dt="2023-03-13T21:43:27.104"/>
    <p1510:client id="{58FD5D69-DCC0-1DCD-C8CC-15DC07676032}" v="41" dt="2023-03-14T19:09:01.005"/>
    <p1510:client id="{5DF2A896-DAAC-90DD-3016-B44404E46B2E}" v="247" dt="2023-03-14T18:52:21.967"/>
    <p1510:client id="{68FDE389-A724-5F9A-3FA9-BD3393373400}" v="616" dt="2023-03-14T04:55:29.005"/>
    <p1510:client id="{76427A90-1226-094E-15BF-29B8CFF81860}" v="1283" dt="2023-03-14T05:34:30.577"/>
    <p1510:client id="{79377D91-7F3C-147F-FC9F-8386402D1218}" v="998" dt="2023-03-14T03:17:08.588"/>
    <p1510:client id="{815FF765-8C04-4B86-8F70-5EEF9CC71BF5}" v="367" dt="2023-03-13T03:26:45.734"/>
    <p1510:client id="{93682DD8-BC0B-3016-7F15-7CD5DCE84AD6}" v="5" dt="2023-03-13T04:09:36.588"/>
    <p1510:client id="{9EE76F64-BB57-58DE-2820-0FDDC949E78D}" v="40" dt="2023-03-14T19:18:12.028"/>
    <p1510:client id="{A2077D8B-C0CD-38F2-DE5B-019D8F277B76}" v="52" dt="2023-03-13T16:49:45.382"/>
    <p1510:client id="{B8101594-77F2-37CF-890A-094FBC040695}" v="25" dt="2023-03-14T18:13:14.8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BCC49-4A81-45E3-B0BA-4506D0CC7A82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2F922-EF9C-456C-95E6-D96DA79A854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9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a de flujo: entrada manual 3">
            <a:extLst>
              <a:ext uri="{FF2B5EF4-FFF2-40B4-BE49-F238E27FC236}">
                <a16:creationId xmlns:a16="http://schemas.microsoft.com/office/drawing/2014/main" id="{C955E95D-F193-9FB5-D8C2-2719327C0F3C}"/>
              </a:ext>
            </a:extLst>
          </p:cNvPr>
          <p:cNvSpPr/>
          <p:nvPr userDrawn="1"/>
        </p:nvSpPr>
        <p:spPr>
          <a:xfrm rot="10800000">
            <a:off x="-7485" y="-2"/>
            <a:ext cx="1456209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C4C21500-4633-3239-F2C2-D3C1CE5F55EE}"/>
              </a:ext>
            </a:extLst>
          </p:cNvPr>
          <p:cNvSpPr/>
          <p:nvPr userDrawn="1"/>
        </p:nvSpPr>
        <p:spPr>
          <a:xfrm rot="16200000">
            <a:off x="6154571" y="2154072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D68A35-24B2-4F9F-DF00-C80C6652F298}"/>
              </a:ext>
            </a:extLst>
          </p:cNvPr>
          <p:cNvGrpSpPr/>
          <p:nvPr userDrawn="1"/>
        </p:nvGrpSpPr>
        <p:grpSpPr>
          <a:xfrm>
            <a:off x="5286532" y="3624718"/>
            <a:ext cx="1119057" cy="388741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D668BC42-FAAE-F798-B095-1A3409E8AFCF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8A76DFD6-BF94-408A-7456-D2F8A9161672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0B8DF58E-294F-51FA-276F-C0E99DCB9F6A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39988"/>
            <a:ext cx="6858000" cy="1484211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02636"/>
            <a:ext cx="6858000" cy="35138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4CBCF9EC-E00D-4C00-E79E-F3F48FE460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160" y="3210907"/>
            <a:ext cx="1323295" cy="136027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9AC2399-B95D-3099-CAD4-61AF349B83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2216" y="340671"/>
            <a:ext cx="1694690" cy="1742047"/>
          </a:xfrm>
          <a:prstGeom prst="rect">
            <a:avLst/>
          </a:prstGeom>
        </p:spPr>
      </p:pic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E17D6635-2B40-1A57-5541-34CC6A99D21D}"/>
              </a:ext>
            </a:extLst>
          </p:cNvPr>
          <p:cNvSpPr/>
          <p:nvPr userDrawn="1"/>
        </p:nvSpPr>
        <p:spPr>
          <a:xfrm rot="16200000" flipH="1">
            <a:off x="6159500" y="753070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E56E9C2-8AE0-BD01-72E7-6DFAE34AD166}"/>
              </a:ext>
            </a:extLst>
          </p:cNvPr>
          <p:cNvGrpSpPr/>
          <p:nvPr userDrawn="1"/>
        </p:nvGrpSpPr>
        <p:grpSpPr>
          <a:xfrm>
            <a:off x="2624282" y="4014135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14" name="Triángulo isósceles 13">
              <a:extLst>
                <a:ext uri="{FF2B5EF4-FFF2-40B4-BE49-F238E27FC236}">
                  <a16:creationId xmlns:a16="http://schemas.microsoft.com/office/drawing/2014/main" id="{6104CB0F-D154-CD53-969C-9153CE2E00A1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Triángulo isósceles 14">
              <a:extLst>
                <a:ext uri="{FF2B5EF4-FFF2-40B4-BE49-F238E27FC236}">
                  <a16:creationId xmlns:a16="http://schemas.microsoft.com/office/drawing/2014/main" id="{2736DE3D-24F2-1358-BFC1-38E78B4C9FF2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Triángulo isósceles 15">
              <a:extLst>
                <a:ext uri="{FF2B5EF4-FFF2-40B4-BE49-F238E27FC236}">
                  <a16:creationId xmlns:a16="http://schemas.microsoft.com/office/drawing/2014/main" id="{F093049A-8EBD-2EA3-BCE6-73287F579506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0662" y="2328900"/>
            <a:ext cx="3989438" cy="203040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8967345-DB07-428F-8914-C3F421A8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61" y="1072529"/>
            <a:ext cx="3989438" cy="10807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85D4F7D6-2D62-5C91-4BE2-20A3981414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8455" y="3342075"/>
            <a:ext cx="1455625" cy="149630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CDEB1BE-BDAE-2C28-4C67-78415CEAEE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1390" y="247758"/>
            <a:ext cx="1825197" cy="1876201"/>
          </a:xfrm>
          <a:prstGeom prst="rect">
            <a:avLst/>
          </a:prstGeom>
        </p:spPr>
      </p:pic>
      <p:sp>
        <p:nvSpPr>
          <p:cNvPr id="11" name="Diagrama de flujo: entrada manual 10">
            <a:extLst>
              <a:ext uri="{FF2B5EF4-FFF2-40B4-BE49-F238E27FC236}">
                <a16:creationId xmlns:a16="http://schemas.microsoft.com/office/drawing/2014/main" id="{F073C159-80E3-807F-7858-307DEFE8EB48}"/>
              </a:ext>
            </a:extLst>
          </p:cNvPr>
          <p:cNvSpPr/>
          <p:nvPr userDrawn="1"/>
        </p:nvSpPr>
        <p:spPr>
          <a:xfrm rot="10800000">
            <a:off x="-7485" y="-7622"/>
            <a:ext cx="1456209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4F905F12-96B6-6FDC-A6D3-DE5FFD521703}"/>
              </a:ext>
            </a:extLst>
          </p:cNvPr>
          <p:cNvSpPr/>
          <p:nvPr userDrawn="1"/>
        </p:nvSpPr>
        <p:spPr>
          <a:xfrm rot="16200000">
            <a:off x="6154571" y="2154072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337" y="973393"/>
            <a:ext cx="3267389" cy="19641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5849" y="3096061"/>
            <a:ext cx="3267390" cy="112134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áfico 26">
            <a:extLst>
              <a:ext uri="{FF2B5EF4-FFF2-40B4-BE49-F238E27FC236}">
                <a16:creationId xmlns:a16="http://schemas.microsoft.com/office/drawing/2014/main" id="{BA66AD1E-A668-2622-3C42-B1834909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479" y="1887384"/>
            <a:ext cx="1455625" cy="1496301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63A43F33-70C2-2527-2367-ED55848D2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8366" y="426435"/>
            <a:ext cx="1825197" cy="1876201"/>
          </a:xfrm>
          <a:prstGeom prst="rect">
            <a:avLst/>
          </a:prstGeom>
        </p:spPr>
      </p:pic>
      <p:sp>
        <p:nvSpPr>
          <p:cNvPr id="29" name="Diagrama de flujo: entrada manual 28">
            <a:extLst>
              <a:ext uri="{FF2B5EF4-FFF2-40B4-BE49-F238E27FC236}">
                <a16:creationId xmlns:a16="http://schemas.microsoft.com/office/drawing/2014/main" id="{5B0FB071-A331-7A3F-B205-0BDA8D3F7935}"/>
              </a:ext>
            </a:extLst>
          </p:cNvPr>
          <p:cNvSpPr/>
          <p:nvPr userDrawn="1"/>
        </p:nvSpPr>
        <p:spPr>
          <a:xfrm rot="5400000">
            <a:off x="2197203" y="1585089"/>
            <a:ext cx="1366681" cy="5761090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3207F-3A99-479A-8D98-54FCC6B2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BC894-7C47-47FE-979B-D1600C3F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3D13E-9C06-4F32-B4E5-20DCCDD9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E1A90284-BB8E-44FF-BAF3-4210A062E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8441" y="2111465"/>
            <a:ext cx="2269875" cy="42826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878441" y="1691487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88965" y="1571402"/>
            <a:ext cx="889474" cy="637443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50625D-D1D2-4BED-A57E-AF2558964A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650343" y="2111465"/>
            <a:ext cx="2269875" cy="42826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650343" y="1691487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F97CD13-C2D8-4DF9-B701-0C88073DB5E7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756761" y="1571402"/>
            <a:ext cx="889474" cy="637444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29610B-4413-481B-B9E0-8FEBA647F1C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650341" y="3573943"/>
            <a:ext cx="2269875" cy="44695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9E34447-83CD-4552-9429-F4C44AEEADE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650341" y="3160835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D68B7FF-8382-40DA-B2CD-B737321134AF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756759" y="3033875"/>
            <a:ext cx="889474" cy="637444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1443ACC-3C2E-43B1-9C41-F1B650BA568E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878441" y="3573943"/>
            <a:ext cx="2269875" cy="446954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07829D-4950-496A-B2D0-D6A3A027FF4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878441" y="3160835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A44834D-2338-486D-8D4E-217E192CEA8D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981027" y="3032693"/>
            <a:ext cx="889474" cy="637443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áfico 16">
            <a:extLst>
              <a:ext uri="{FF2B5EF4-FFF2-40B4-BE49-F238E27FC236}">
                <a16:creationId xmlns:a16="http://schemas.microsoft.com/office/drawing/2014/main" id="{A56D2C67-597B-162A-9EA3-042F7A0965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6665" y="3337649"/>
            <a:ext cx="1455625" cy="149630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2223C08F-770E-9061-A506-F0A072FFD2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1037" y="127662"/>
            <a:ext cx="1825197" cy="1876201"/>
          </a:xfrm>
          <a:prstGeom prst="rect">
            <a:avLst/>
          </a:prstGeom>
        </p:spPr>
      </p:pic>
      <p:sp>
        <p:nvSpPr>
          <p:cNvPr id="19" name="Triángulo rectángulo 18">
            <a:extLst>
              <a:ext uri="{FF2B5EF4-FFF2-40B4-BE49-F238E27FC236}">
                <a16:creationId xmlns:a16="http://schemas.microsoft.com/office/drawing/2014/main" id="{B84B28DA-D436-4987-5CE9-3E2BAF896C72}"/>
              </a:ext>
            </a:extLst>
          </p:cNvPr>
          <p:cNvSpPr/>
          <p:nvPr userDrawn="1"/>
        </p:nvSpPr>
        <p:spPr>
          <a:xfrm rot="5400000">
            <a:off x="-755426" y="761611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12C8502-F5D5-B36C-9FB7-79F07838968F}"/>
              </a:ext>
            </a:extLst>
          </p:cNvPr>
          <p:cNvGrpSpPr/>
          <p:nvPr userDrawn="1"/>
        </p:nvGrpSpPr>
        <p:grpSpPr>
          <a:xfrm>
            <a:off x="6899952" y="4062977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21" name="Triángulo isósceles 20">
              <a:extLst>
                <a:ext uri="{FF2B5EF4-FFF2-40B4-BE49-F238E27FC236}">
                  <a16:creationId xmlns:a16="http://schemas.microsoft.com/office/drawing/2014/main" id="{F452DB33-2F19-7162-A04E-3099A6E0263E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877D2DC7-4DFD-850A-2E01-6153DC5EDEAA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Triángulo isósceles 22">
              <a:extLst>
                <a:ext uri="{FF2B5EF4-FFF2-40B4-BE49-F238E27FC236}">
                  <a16:creationId xmlns:a16="http://schemas.microsoft.com/office/drawing/2014/main" id="{F32A6A95-FFD4-E983-82C4-2F367F7A8BB5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B216C9-25F2-4E9A-9F78-0530A54C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5ED5E6-9651-4767-9A5B-CB3879448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7925" y="3051630"/>
            <a:ext cx="2444540" cy="71918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AEA3490-67CC-4B49-867B-59A5F0527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177" y="3051630"/>
            <a:ext cx="2444540" cy="71918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4A65C1-537A-49EC-B360-2884C343A2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7029" y="2637858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576A6E-6F7A-44AB-90FE-92E4056E8F3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49281" y="2636180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ABFA7B1-3F38-4BB3-990D-E15E1AAD471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5902429" y="3051629"/>
            <a:ext cx="2444540" cy="71918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0E1E2C2-B2A4-4196-9BED-46BB448A9BB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91533" y="2632030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13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4DDF02E6-E309-B733-362B-30954F7B5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426" y="3336456"/>
            <a:ext cx="1323295" cy="136027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7BFD0D8-2E45-7A45-B743-2C39F7D72D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9974" y="603815"/>
            <a:ext cx="1694690" cy="1742047"/>
          </a:xfrm>
          <a:prstGeom prst="rect">
            <a:avLst/>
          </a:prstGeom>
        </p:spPr>
      </p:pic>
      <p:sp>
        <p:nvSpPr>
          <p:cNvPr id="12" name="Google Shape;135;p24">
            <a:extLst>
              <a:ext uri="{FF2B5EF4-FFF2-40B4-BE49-F238E27FC236}">
                <a16:creationId xmlns:a16="http://schemas.microsoft.com/office/drawing/2014/main" id="{CE0AB4B6-FFFD-5405-5CD6-D0E968BF6595}"/>
              </a:ext>
            </a:extLst>
          </p:cNvPr>
          <p:cNvSpPr txBox="1"/>
          <p:nvPr userDrawn="1"/>
        </p:nvSpPr>
        <p:spPr>
          <a:xfrm>
            <a:off x="2212650" y="3767519"/>
            <a:ext cx="4718700" cy="49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2"/>
                </a:solidFill>
                <a:latin typeface="+mn-lt"/>
                <a:ea typeface="Anaheim"/>
                <a:cs typeface="Anaheim"/>
                <a:sym typeface="Anaheim"/>
              </a:rPr>
              <a:t>CREDITS</a:t>
            </a:r>
            <a:r>
              <a:rPr lang="en" sz="1000">
                <a:solidFill>
                  <a:schemeClr val="tx2"/>
                </a:solidFill>
                <a:latin typeface="+mn-lt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1000" b="1">
                <a:solidFill>
                  <a:schemeClr val="tx2"/>
                </a:solidFill>
                <a:uFill>
                  <a:noFill/>
                </a:uFill>
                <a:latin typeface="+mn-lt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tx2"/>
                </a:solidFill>
                <a:latin typeface="+mn-lt"/>
                <a:ea typeface="Anaheim"/>
                <a:cs typeface="Anaheim"/>
                <a:sym typeface="Anaheim"/>
              </a:rPr>
              <a:t>, and includes icons by </a:t>
            </a:r>
            <a:r>
              <a:rPr lang="en" sz="1000" b="1">
                <a:solidFill>
                  <a:schemeClr val="tx2"/>
                </a:solidFill>
                <a:uFill>
                  <a:noFill/>
                </a:uFill>
                <a:latin typeface="+mn-lt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tx2"/>
                </a:solidFill>
                <a:latin typeface="+mn-lt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000" b="1">
                <a:solidFill>
                  <a:schemeClr val="tx2"/>
                </a:solidFill>
                <a:uFill>
                  <a:noFill/>
                </a:uFill>
                <a:latin typeface="+mn-lt"/>
                <a:ea typeface="Anaheim"/>
                <a:cs typeface="Anaheim"/>
                <a:sym typeface="Anahei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tx2"/>
              </a:solidFill>
              <a:latin typeface="+mn-lt"/>
              <a:ea typeface="Anaheim"/>
              <a:cs typeface="Anaheim"/>
              <a:sym typeface="Anaheim"/>
            </a:endParaRPr>
          </a:p>
        </p:txBody>
      </p:sp>
      <p:sp>
        <p:nvSpPr>
          <p:cNvPr id="13" name="Diagrama de flujo: entrada manual 12">
            <a:extLst>
              <a:ext uri="{FF2B5EF4-FFF2-40B4-BE49-F238E27FC236}">
                <a16:creationId xmlns:a16="http://schemas.microsoft.com/office/drawing/2014/main" id="{86CBBA36-530E-8EB9-9281-2024429F682B}"/>
              </a:ext>
            </a:extLst>
          </p:cNvPr>
          <p:cNvSpPr/>
          <p:nvPr userDrawn="1"/>
        </p:nvSpPr>
        <p:spPr>
          <a:xfrm rot="10800000" flipH="1">
            <a:off x="7688223" y="2703"/>
            <a:ext cx="1456209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riángulo rectángulo 13">
            <a:extLst>
              <a:ext uri="{FF2B5EF4-FFF2-40B4-BE49-F238E27FC236}">
                <a16:creationId xmlns:a16="http://schemas.microsoft.com/office/drawing/2014/main" id="{7945AB1A-F4CD-E540-09A3-11278F268782}"/>
              </a:ext>
            </a:extLst>
          </p:cNvPr>
          <p:cNvSpPr/>
          <p:nvPr userDrawn="1"/>
        </p:nvSpPr>
        <p:spPr>
          <a:xfrm rot="5400000" flipH="1">
            <a:off x="-752102" y="2154072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5C77C-9605-4FAE-AC0A-22A7D3427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423" y="552451"/>
            <a:ext cx="5665154" cy="912327"/>
          </a:xfrm>
        </p:spPr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E841DF3-0C34-48E1-B17F-1B859283C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94985" y="1628483"/>
            <a:ext cx="3354030" cy="1358063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501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68729362-B699-5D47-E148-7CD350007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4693" y="3356646"/>
            <a:ext cx="1323295" cy="1360274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31894BA-BA80-C526-F82D-F179680E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3129" y="957392"/>
            <a:ext cx="1694690" cy="1742047"/>
          </a:xfrm>
          <a:prstGeom prst="rect">
            <a:avLst/>
          </a:prstGeom>
        </p:spPr>
      </p:pic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5A9E743F-613B-5FA4-C8CD-ABFCDADB9D20}"/>
              </a:ext>
            </a:extLst>
          </p:cNvPr>
          <p:cNvSpPr/>
          <p:nvPr userDrawn="1"/>
        </p:nvSpPr>
        <p:spPr>
          <a:xfrm rot="5400000">
            <a:off x="-755426" y="761611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Diagrama de flujo: entrada manual 11">
            <a:extLst>
              <a:ext uri="{FF2B5EF4-FFF2-40B4-BE49-F238E27FC236}">
                <a16:creationId xmlns:a16="http://schemas.microsoft.com/office/drawing/2014/main" id="{C771E3D8-D68C-18CA-B5F0-9EA2CE7741D0}"/>
              </a:ext>
            </a:extLst>
          </p:cNvPr>
          <p:cNvSpPr/>
          <p:nvPr userDrawn="1"/>
        </p:nvSpPr>
        <p:spPr>
          <a:xfrm rot="10800000" flipH="1" flipV="1">
            <a:off x="7263015" y="1062098"/>
            <a:ext cx="1880985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956201"/>
            <a:ext cx="7696200" cy="1671744"/>
          </a:xfrm>
        </p:spPr>
        <p:txBody>
          <a:bodyPr anchor="b">
            <a:noAutofit/>
          </a:bodyPr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3839" y="3636975"/>
            <a:ext cx="2626320" cy="51920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22605" y="772522"/>
            <a:ext cx="1498790" cy="982154"/>
          </a:xfrm>
        </p:spPr>
        <p:txBody>
          <a:bodyPr>
            <a:noAutofit/>
          </a:bodyPr>
          <a:lstStyle>
            <a:lvl1pPr marL="0" indent="0" algn="ctr">
              <a:buNone/>
              <a:defRPr sz="72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ángulo rectángulo 6">
            <a:extLst>
              <a:ext uri="{FF2B5EF4-FFF2-40B4-BE49-F238E27FC236}">
                <a16:creationId xmlns:a16="http://schemas.microsoft.com/office/drawing/2014/main" id="{EA3A1F08-C75A-E91E-33B9-C5AABFF22851}"/>
              </a:ext>
            </a:extLst>
          </p:cNvPr>
          <p:cNvSpPr/>
          <p:nvPr userDrawn="1"/>
        </p:nvSpPr>
        <p:spPr>
          <a:xfrm rot="16200000">
            <a:off x="6369459" y="2368960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781046C-4BDB-EB08-6E71-CB72F5FBB9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383" y="3394301"/>
            <a:ext cx="1455625" cy="1496301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4CCCA93-67C9-5993-6425-8CEC67A2C5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0769" y="491778"/>
            <a:ext cx="1825197" cy="1876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0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9BF5A752-D16D-6629-1180-FEDADFB7FD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031" y="2996729"/>
            <a:ext cx="1323295" cy="1360274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46A655B-FAE7-8736-5755-FAEC3478C3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4234" y="610861"/>
            <a:ext cx="1694690" cy="1742047"/>
          </a:xfrm>
          <a:prstGeom prst="rect">
            <a:avLst/>
          </a:prstGeom>
        </p:spPr>
      </p:pic>
      <p:sp>
        <p:nvSpPr>
          <p:cNvPr id="18" name="Diagrama de flujo: entrada manual 17">
            <a:extLst>
              <a:ext uri="{FF2B5EF4-FFF2-40B4-BE49-F238E27FC236}">
                <a16:creationId xmlns:a16="http://schemas.microsoft.com/office/drawing/2014/main" id="{0C160CA8-10F2-F4CD-9D97-8A59908DC224}"/>
              </a:ext>
            </a:extLst>
          </p:cNvPr>
          <p:cNvSpPr/>
          <p:nvPr userDrawn="1"/>
        </p:nvSpPr>
        <p:spPr>
          <a:xfrm rot="16200000" flipH="1">
            <a:off x="5201116" y="1200109"/>
            <a:ext cx="1189350" cy="6694629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4514" y="2823700"/>
            <a:ext cx="2771770" cy="987021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400">
                <a:solidFill>
                  <a:schemeClr val="tx2"/>
                </a:solidFill>
              </a:defRPr>
            </a:lvl3pPr>
            <a:lvl4pPr algn="ctr">
              <a:defRPr sz="1400">
                <a:solidFill>
                  <a:schemeClr val="tx2"/>
                </a:solidFill>
              </a:defRPr>
            </a:lvl4pPr>
            <a:lvl5pPr algn="ctr"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5741" y="2826453"/>
            <a:ext cx="2771770" cy="98702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400">
                <a:solidFill>
                  <a:schemeClr val="tx2"/>
                </a:solidFill>
              </a:defRPr>
            </a:lvl3pPr>
            <a:lvl4pPr algn="ctr">
              <a:defRPr sz="1400">
                <a:solidFill>
                  <a:schemeClr val="tx2"/>
                </a:solidFill>
              </a:defRPr>
            </a:lvl4pPr>
            <a:lvl5pPr algn="ctr"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162828" y="2357514"/>
            <a:ext cx="2785432" cy="405959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95741" y="2357514"/>
            <a:ext cx="2783745" cy="405959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547CF66-1F17-D304-29E2-CB600AFDE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181" y="724882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55DF8750-8AEB-2D27-3C57-F33CF87BA0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997" y="2941119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F8A48AFF-BD94-B02C-9B61-22EA6B5CB9E9}"/>
              </a:ext>
            </a:extLst>
          </p:cNvPr>
          <p:cNvSpPr/>
          <p:nvPr userDrawn="1"/>
        </p:nvSpPr>
        <p:spPr>
          <a:xfrm rot="5400000">
            <a:off x="-753677" y="753068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grama de flujo: entrada manual 5">
            <a:extLst>
              <a:ext uri="{FF2B5EF4-FFF2-40B4-BE49-F238E27FC236}">
                <a16:creationId xmlns:a16="http://schemas.microsoft.com/office/drawing/2014/main" id="{9FACA55F-025F-2BD6-3C60-18862CD49A93}"/>
              </a:ext>
            </a:extLst>
          </p:cNvPr>
          <p:cNvSpPr/>
          <p:nvPr userDrawn="1"/>
        </p:nvSpPr>
        <p:spPr>
          <a:xfrm rot="10800000" flipH="1">
            <a:off x="7952450" y="-6148"/>
            <a:ext cx="1189350" cy="4763113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a de flujo: entrada manual 2">
            <a:extLst>
              <a:ext uri="{FF2B5EF4-FFF2-40B4-BE49-F238E27FC236}">
                <a16:creationId xmlns:a16="http://schemas.microsoft.com/office/drawing/2014/main" id="{C4F8832E-74FC-1C95-8A87-7999085512D8}"/>
              </a:ext>
            </a:extLst>
          </p:cNvPr>
          <p:cNvSpPr/>
          <p:nvPr userDrawn="1"/>
        </p:nvSpPr>
        <p:spPr>
          <a:xfrm rot="5400000">
            <a:off x="2745019" y="1208136"/>
            <a:ext cx="1189350" cy="6694629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74F8D14-AB8E-5999-B1CC-F1E3BF2242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1233" y="3061903"/>
            <a:ext cx="1323295" cy="1360274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C47FFB1-D4A6-C3B6-E0D3-DD484DF81A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225" y="731000"/>
            <a:ext cx="1694690" cy="174204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6D3423FD-5401-4143-EA10-4D650AA6436C}"/>
              </a:ext>
            </a:extLst>
          </p:cNvPr>
          <p:cNvGrpSpPr/>
          <p:nvPr userDrawn="1"/>
        </p:nvGrpSpPr>
        <p:grpSpPr>
          <a:xfrm>
            <a:off x="7369242" y="1249751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322419D1-D3FA-47A3-3DE9-90DA22F4ADA9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E7648C0E-26D9-43E3-31C5-4B68690F3D76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DE50CF0C-2E9B-19CA-AF3C-0B5B08077747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4873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0A031AF-35D0-7BBF-08A2-46DD9CE8F2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490" y="674943"/>
            <a:ext cx="1694690" cy="1742047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CABF5830-5F28-F6C2-531C-918FA44E2B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2703" y="2276294"/>
            <a:ext cx="1455625" cy="14963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E51B6384-84AD-DBB6-086F-FA1047ABBA13}"/>
              </a:ext>
            </a:extLst>
          </p:cNvPr>
          <p:cNvSpPr/>
          <p:nvPr userDrawn="1"/>
        </p:nvSpPr>
        <p:spPr>
          <a:xfrm rot="16200000" flipH="1">
            <a:off x="6159500" y="753070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984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CBA71995-9425-BA86-679E-456629B2C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1187" y="3455277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F26885B0-C992-8E93-40D0-F817B6DC82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1775" y="370843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5F2827D7-910F-B101-887A-9D3B66F65A06}"/>
              </a:ext>
            </a:extLst>
          </p:cNvPr>
          <p:cNvSpPr/>
          <p:nvPr userDrawn="1"/>
        </p:nvSpPr>
        <p:spPr>
          <a:xfrm rot="5400000">
            <a:off x="-753677" y="753068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A5F46E4-7EED-CD3C-B18F-563D6EF37451}"/>
              </a:ext>
            </a:extLst>
          </p:cNvPr>
          <p:cNvGrpSpPr/>
          <p:nvPr userDrawn="1"/>
        </p:nvGrpSpPr>
        <p:grpSpPr>
          <a:xfrm>
            <a:off x="5104024" y="4330530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560FBCF9-08C1-3CD6-0C44-B20884483060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5FB7D936-C4E4-1284-C5B4-4DBB16F887FD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A5CF1193-F5A8-B98D-2513-9F86D6241A23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331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CF9E4D11-1A09-237B-16E0-EE6EAAE4B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290" y="1253945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7AA82C8-39D3-ABAD-193A-08B83DF8C4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39" y="2889383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23C950D6-580A-84A6-0744-257DF52AEB1C}"/>
              </a:ext>
            </a:extLst>
          </p:cNvPr>
          <p:cNvSpPr/>
          <p:nvPr userDrawn="1"/>
        </p:nvSpPr>
        <p:spPr>
          <a:xfrm rot="16200000">
            <a:off x="6369459" y="2368960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riángulo rectángulo 5">
            <a:extLst>
              <a:ext uri="{FF2B5EF4-FFF2-40B4-BE49-F238E27FC236}">
                <a16:creationId xmlns:a16="http://schemas.microsoft.com/office/drawing/2014/main" id="{9E1623BD-EDAD-7DFD-4F82-698FA31C30D5}"/>
              </a:ext>
            </a:extLst>
          </p:cNvPr>
          <p:cNvSpPr/>
          <p:nvPr userDrawn="1"/>
        </p:nvSpPr>
        <p:spPr>
          <a:xfrm rot="5400000">
            <a:off x="772443" y="-772445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16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EFF7-90E2-431F-8E31-BA0CE4C55B2F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EFFA-EA14-4325-A0F4-797358278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9" r:id="rId6"/>
    <p:sldLayoutId id="2147483680" r:id="rId7"/>
    <p:sldLayoutId id="2147483681" r:id="rId8"/>
    <p:sldLayoutId id="2147483682" r:id="rId9"/>
    <p:sldLayoutId id="2147483676" r:id="rId10"/>
    <p:sldLayoutId id="2147483658" r:id="rId11"/>
    <p:sldLayoutId id="2147483671" r:id="rId12"/>
    <p:sldLayoutId id="2147483672" r:id="rId13"/>
    <p:sldLayoutId id="2147483659" r:id="rId14"/>
    <p:sldLayoutId id="2147483670" r:id="rId15"/>
    <p:sldLayoutId id="2147483675" r:id="rId16"/>
    <p:sldLayoutId id="2147483677" r:id="rId17"/>
    <p:sldLayoutId id="2147483678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audio" Target="../media/media1.mp3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sv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20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image" Target="../media/image19.sv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20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33.png"/><Relationship Id="rId3" Type="http://schemas.openxmlformats.org/officeDocument/2006/relationships/image" Target="../media/image19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32.svg"/><Relationship Id="rId2" Type="http://schemas.openxmlformats.org/officeDocument/2006/relationships/image" Target="../media/image3.png"/><Relationship Id="rId16" Type="http://schemas.openxmlformats.org/officeDocument/2006/relationships/image" Target="../media/image31.pn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20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20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37.png"/><Relationship Id="rId2" Type="http://schemas.openxmlformats.org/officeDocument/2006/relationships/image" Target="../media/image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20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20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20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20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19.svg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pn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17" Type="http://schemas.openxmlformats.org/officeDocument/2006/relationships/image" Target="../media/image25.png"/><Relationship Id="rId2" Type="http://schemas.openxmlformats.org/officeDocument/2006/relationships/image" Target="../media/image5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20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20.sv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19.svg"/><Relationship Id="rId15" Type="http://schemas.openxmlformats.org/officeDocument/2006/relationships/image" Target="../media/image27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image" Target="../media/image19.sv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20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áfico 31">
            <a:extLst>
              <a:ext uri="{FF2B5EF4-FFF2-40B4-BE49-F238E27FC236}">
                <a16:creationId xmlns:a16="http://schemas.microsoft.com/office/drawing/2014/main" id="{ACE9F900-417C-6710-2B2C-C2C3C036D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6362" y="2579897"/>
            <a:ext cx="1323295" cy="1360274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D935836-4907-CC15-8A47-BBA7C88CD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750" y="488305"/>
            <a:ext cx="1694690" cy="1742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6000" y="1330988"/>
            <a:ext cx="6858000" cy="1484211"/>
          </a:xfrm>
        </p:spPr>
        <p:txBody>
          <a:bodyPr/>
          <a:lstStyle/>
          <a:p>
            <a:r>
              <a:rPr lang="es-ES" sz="3600">
                <a:latin typeface="Bahnschrift"/>
              </a:rPr>
              <a:t>THREE STEP</a:t>
            </a:r>
            <a:r>
              <a:rPr lang="es-ES" sz="3600">
                <a:solidFill>
                  <a:srgbClr val="C2CC9A"/>
                </a:solidFill>
                <a:latin typeface="Bahnschrift"/>
              </a:rPr>
              <a:t> GUIDE TO BECOMING A </a:t>
            </a:r>
            <a:r>
              <a:rPr lang="es-ES" sz="3600">
                <a:solidFill>
                  <a:schemeClr val="accent1"/>
                </a:solidFill>
                <a:latin typeface="Bahnschrift"/>
              </a:rPr>
              <a:t>BILLIONAIRE</a:t>
            </a:r>
            <a:r>
              <a:rPr lang="es-ES" sz="3600">
                <a:latin typeface="Bahnschrift"/>
              </a:rPr>
              <a:t>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Srinidhi Venkatesh &amp; Isabella Szalay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4D27BCE6-8ACA-2709-030D-3C6827313ECD}"/>
              </a:ext>
            </a:extLst>
          </p:cNvPr>
          <p:cNvGrpSpPr/>
          <p:nvPr/>
        </p:nvGrpSpPr>
        <p:grpSpPr>
          <a:xfrm>
            <a:off x="676027" y="181321"/>
            <a:ext cx="7332948" cy="4256394"/>
            <a:chOff x="676027" y="181321"/>
            <a:chExt cx="7332948" cy="4256394"/>
          </a:xfrm>
        </p:grpSpPr>
        <p:pic>
          <p:nvPicPr>
            <p:cNvPr id="27" name="Gráfico 26">
              <a:extLst>
                <a:ext uri="{FF2B5EF4-FFF2-40B4-BE49-F238E27FC236}">
                  <a16:creationId xmlns:a16="http://schemas.microsoft.com/office/drawing/2014/main" id="{64A7156E-7A1C-6630-B4C2-4D270275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68478" y="181321"/>
              <a:ext cx="942715" cy="1021539"/>
            </a:xfrm>
            <a:prstGeom prst="rect">
              <a:avLst/>
            </a:prstGeom>
          </p:spPr>
        </p:pic>
        <p:pic>
          <p:nvPicPr>
            <p:cNvPr id="29" name="Gráfico 28">
              <a:extLst>
                <a:ext uri="{FF2B5EF4-FFF2-40B4-BE49-F238E27FC236}">
                  <a16:creationId xmlns:a16="http://schemas.microsoft.com/office/drawing/2014/main" id="{4F0A3265-F028-F5BE-49DA-B788A0FE2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824016">
              <a:off x="7074620" y="209190"/>
              <a:ext cx="684043" cy="986860"/>
            </a:xfrm>
            <a:prstGeom prst="rect">
              <a:avLst/>
            </a:prstGeom>
          </p:spPr>
        </p:pic>
        <p:pic>
          <p:nvPicPr>
            <p:cNvPr id="31" name="Gráfico 30">
              <a:extLst>
                <a:ext uri="{FF2B5EF4-FFF2-40B4-BE49-F238E27FC236}">
                  <a16:creationId xmlns:a16="http://schemas.microsoft.com/office/drawing/2014/main" id="{15C670DF-4C56-8EBE-DF23-5995C38CD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7162266" y="3111134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D7596160-7F4F-3737-F8C4-753716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676027" y="1436824"/>
              <a:ext cx="497096" cy="379081"/>
            </a:xfrm>
            <a:prstGeom prst="rect">
              <a:avLst/>
            </a:prstGeom>
          </p:spPr>
        </p:pic>
        <p:pic>
          <p:nvPicPr>
            <p:cNvPr id="43" name="Imagen 42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A83AF31-66E8-6361-99E7-6954BBDBC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61610" y="3980995"/>
              <a:ext cx="420780" cy="456720"/>
            </a:xfrm>
            <a:prstGeom prst="rect">
              <a:avLst/>
            </a:prstGeom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29518EE-A9B0-B30F-7289-BB7947CDDB9E}"/>
              </a:ext>
            </a:extLst>
          </p:cNvPr>
          <p:cNvGrpSpPr/>
          <p:nvPr/>
        </p:nvGrpSpPr>
        <p:grpSpPr>
          <a:xfrm>
            <a:off x="1659659" y="408409"/>
            <a:ext cx="7102850" cy="4373504"/>
            <a:chOff x="1659659" y="408409"/>
            <a:chExt cx="7102850" cy="4373504"/>
          </a:xfrm>
        </p:grpSpPr>
        <p:pic>
          <p:nvPicPr>
            <p:cNvPr id="47" name="Imagen 46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1AD4B76F-994E-F3F1-8E7A-10D998318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68007" y="1115194"/>
              <a:ext cx="494502" cy="511171"/>
            </a:xfrm>
            <a:prstGeom prst="rect">
              <a:avLst/>
            </a:prstGeom>
          </p:spPr>
        </p:pic>
        <p:pic>
          <p:nvPicPr>
            <p:cNvPr id="51" name="Imagen 50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0462C3F5-D04D-2028-5943-77488F51F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22431" y="408409"/>
              <a:ext cx="281272" cy="567364"/>
            </a:xfrm>
            <a:prstGeom prst="rect">
              <a:avLst/>
            </a:prstGeom>
          </p:spPr>
        </p:pic>
        <p:pic>
          <p:nvPicPr>
            <p:cNvPr id="55" name="Imagen 54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A579D8AD-A711-CF6B-A865-A137987D0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6365789" y="4323515"/>
              <a:ext cx="565406" cy="351389"/>
            </a:xfrm>
            <a:prstGeom prst="rect">
              <a:avLst/>
            </a:prstGeom>
          </p:spPr>
        </p:pic>
        <p:pic>
          <p:nvPicPr>
            <p:cNvPr id="53" name="Imagen 52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D6D47F37-555D-1D95-89B7-19B861929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59659" y="3683679"/>
              <a:ext cx="365768" cy="528073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EBBCEC1-AB1C-10C4-6C33-E97AB54A52F6}"/>
              </a:ext>
            </a:extLst>
          </p:cNvPr>
          <p:cNvGrpSpPr/>
          <p:nvPr/>
        </p:nvGrpSpPr>
        <p:grpSpPr>
          <a:xfrm>
            <a:off x="364217" y="455555"/>
            <a:ext cx="8251709" cy="4210604"/>
            <a:chOff x="364217" y="455555"/>
            <a:chExt cx="8251709" cy="4210604"/>
          </a:xfrm>
        </p:grpSpPr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F65B016C-A1A4-ABD1-55F3-4C77EE586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 flipV="1">
              <a:off x="364217" y="3144448"/>
              <a:ext cx="822458" cy="891227"/>
            </a:xfrm>
            <a:prstGeom prst="rect">
              <a:avLst/>
            </a:prstGeom>
          </p:spPr>
        </p:pic>
        <p:pic>
          <p:nvPicPr>
            <p:cNvPr id="41" name="Imagen 40" descr="Icono&#10;&#10;Descripción generada automáticamente">
              <a:extLst>
                <a:ext uri="{FF2B5EF4-FFF2-40B4-BE49-F238E27FC236}">
                  <a16:creationId xmlns:a16="http://schemas.microsoft.com/office/drawing/2014/main" id="{E7A918B4-4BA4-5C56-96FE-6E8AAAF43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5309" y="488305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D99924D3-7001-A938-430A-96830567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3538178" y="4264837"/>
              <a:ext cx="554864" cy="401322"/>
            </a:xfrm>
            <a:prstGeom prst="rect">
              <a:avLst/>
            </a:prstGeom>
          </p:spPr>
        </p:pic>
        <p:pic>
          <p:nvPicPr>
            <p:cNvPr id="45" name="Imagen 44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A17AD820-B0AF-D597-9A82-7265DBF0A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9516" y="1538236"/>
              <a:ext cx="566410" cy="385071"/>
            </a:xfrm>
            <a:prstGeom prst="rect">
              <a:avLst/>
            </a:prstGeom>
          </p:spPr>
        </p:pic>
        <p:pic>
          <p:nvPicPr>
            <p:cNvPr id="57" name="Imagen 56" descr="Logotipo, Icono&#10;&#10;Descripción generada automáticamente">
              <a:extLst>
                <a:ext uri="{FF2B5EF4-FFF2-40B4-BE49-F238E27FC236}">
                  <a16:creationId xmlns:a16="http://schemas.microsoft.com/office/drawing/2014/main" id="{E7CE9644-2569-0B79-4110-EB27A6CC9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54467" y="455555"/>
              <a:ext cx="482291" cy="473072"/>
            </a:xfrm>
            <a:prstGeom prst="rect">
              <a:avLst/>
            </a:prstGeom>
          </p:spPr>
        </p:pic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379C026-97A8-F95C-3DAC-3408AE33BF11}"/>
              </a:ext>
            </a:extLst>
          </p:cNvPr>
          <p:cNvCxnSpPr>
            <a:cxnSpLocks/>
          </p:cNvCxnSpPr>
          <p:nvPr/>
        </p:nvCxnSpPr>
        <p:spPr>
          <a:xfrm>
            <a:off x="1711715" y="2929465"/>
            <a:ext cx="573107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The O'Jays - For The Love of Money (Official Audio)">
            <a:hlinkClick r:id="" action="ppaction://media"/>
            <a:extLst>
              <a:ext uri="{FF2B5EF4-FFF2-40B4-BE49-F238E27FC236}">
                <a16:creationId xmlns:a16="http://schemas.microsoft.com/office/drawing/2014/main" id="{81A4ECC9-2678-B51C-7AFE-ED546B1964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463875" y="4438625"/>
            <a:ext cx="298250" cy="2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875693-0101-47F8-8FF6-40B84B49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02450"/>
            <a:ext cx="7696200" cy="715566"/>
          </a:xfrm>
        </p:spPr>
        <p:txBody>
          <a:bodyPr>
            <a:normAutofit/>
          </a:bodyPr>
          <a:lstStyle/>
          <a:p>
            <a:r>
              <a:rPr lang="es-ES" sz="2400" err="1">
                <a:solidFill>
                  <a:srgbClr val="C2CC9A"/>
                </a:solidFill>
              </a:rPr>
              <a:t>When</a:t>
            </a:r>
            <a:r>
              <a:rPr lang="es-ES" sz="2400">
                <a:solidFill>
                  <a:srgbClr val="C2CC9A"/>
                </a:solidFill>
              </a:rPr>
              <a:t> </a:t>
            </a:r>
            <a:r>
              <a:rPr lang="es-ES" sz="2400" err="1">
                <a:solidFill>
                  <a:srgbClr val="C2CC9A"/>
                </a:solidFill>
              </a:rPr>
              <a:t>To</a:t>
            </a:r>
            <a:r>
              <a:rPr lang="es-ES" sz="2400">
                <a:solidFill>
                  <a:srgbClr val="C2CC9A"/>
                </a:solidFill>
              </a:rPr>
              <a:t> </a:t>
            </a:r>
            <a:r>
              <a:rPr lang="es-ES" sz="2400" err="1">
                <a:solidFill>
                  <a:srgbClr val="C2CC9A"/>
                </a:solidFill>
              </a:rPr>
              <a:t>Expect</a:t>
            </a:r>
            <a:r>
              <a:rPr lang="es-ES" sz="2400">
                <a:solidFill>
                  <a:srgbClr val="C2CC9A"/>
                </a:solidFill>
              </a:rPr>
              <a:t> </a:t>
            </a:r>
            <a:r>
              <a:rPr lang="es-ES" sz="2400" err="1">
                <a:solidFill>
                  <a:srgbClr val="C2CC9A"/>
                </a:solidFill>
              </a:rPr>
              <a:t>Your</a:t>
            </a:r>
            <a:r>
              <a:rPr lang="es-ES" sz="2400">
                <a:solidFill>
                  <a:srgbClr val="C2CC9A"/>
                </a:solidFill>
              </a:rPr>
              <a:t> </a:t>
            </a:r>
            <a:r>
              <a:rPr lang="es-ES" sz="2400" err="1">
                <a:solidFill>
                  <a:srgbClr val="C2CC9A"/>
                </a:solidFill>
              </a:rPr>
              <a:t>Billions</a:t>
            </a:r>
          </a:p>
        </p:txBody>
      </p:sp>
      <p:sp>
        <p:nvSpPr>
          <p:cNvPr id="9" name="Google Shape;501;p49">
            <a:extLst>
              <a:ext uri="{FF2B5EF4-FFF2-40B4-BE49-F238E27FC236}">
                <a16:creationId xmlns:a16="http://schemas.microsoft.com/office/drawing/2014/main" id="{AE9D0916-4A48-4754-8F90-C0C96DF0CD57}"/>
              </a:ext>
            </a:extLst>
          </p:cNvPr>
          <p:cNvSpPr txBox="1"/>
          <p:nvPr/>
        </p:nvSpPr>
        <p:spPr>
          <a:xfrm>
            <a:off x="1166179" y="681114"/>
            <a:ext cx="6816242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400">
                <a:solidFill>
                  <a:schemeClr val="tx2"/>
                </a:solidFill>
                <a:latin typeface="Batang"/>
                <a:ea typeface="Anaheim"/>
                <a:cs typeface="Anaheim"/>
                <a:sym typeface="Anaheim"/>
              </a:rPr>
              <a:t>At what age will you be most profitable and maximize your wealth?</a:t>
            </a:r>
            <a:endParaRPr lang="en" sz="1400">
              <a:solidFill>
                <a:schemeClr val="tx2"/>
              </a:solidFill>
              <a:latin typeface="Batang"/>
              <a:ea typeface="Anaheim"/>
              <a:cs typeface="Anaheim"/>
            </a:endParaRPr>
          </a:p>
        </p:txBody>
      </p:sp>
      <p:grpSp>
        <p:nvGrpSpPr>
          <p:cNvPr id="87" name="Grupo 86">
            <a:extLst>
              <a:ext uri="{FF2B5EF4-FFF2-40B4-BE49-F238E27FC236}">
                <a16:creationId xmlns:a16="http://schemas.microsoft.com/office/drawing/2014/main" id="{C52D6D12-6C4C-2487-1878-B8B76EBEC354}"/>
              </a:ext>
            </a:extLst>
          </p:cNvPr>
          <p:cNvGrpSpPr/>
          <p:nvPr/>
        </p:nvGrpSpPr>
        <p:grpSpPr>
          <a:xfrm>
            <a:off x="360352" y="679910"/>
            <a:ext cx="8472203" cy="4136566"/>
            <a:chOff x="360352" y="679910"/>
            <a:chExt cx="8472203" cy="4136566"/>
          </a:xfrm>
        </p:grpSpPr>
        <p:pic>
          <p:nvPicPr>
            <p:cNvPr id="88" name="Gráfico 87">
              <a:extLst>
                <a:ext uri="{FF2B5EF4-FFF2-40B4-BE49-F238E27FC236}">
                  <a16:creationId xmlns:a16="http://schemas.microsoft.com/office/drawing/2014/main" id="{4EB9C671-14AD-B774-50D7-133822654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869903">
              <a:off x="360352" y="1990967"/>
              <a:ext cx="860521" cy="932472"/>
            </a:xfrm>
            <a:prstGeom prst="rect">
              <a:avLst/>
            </a:prstGeom>
          </p:spPr>
        </p:pic>
        <p:pic>
          <p:nvPicPr>
            <p:cNvPr id="89" name="Gráfico 88">
              <a:extLst>
                <a:ext uri="{FF2B5EF4-FFF2-40B4-BE49-F238E27FC236}">
                  <a16:creationId xmlns:a16="http://schemas.microsoft.com/office/drawing/2014/main" id="{326C5B4C-4418-2197-226B-37525455C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8148512" y="679910"/>
              <a:ext cx="684043" cy="986860"/>
            </a:xfrm>
            <a:prstGeom prst="rect">
              <a:avLst/>
            </a:prstGeom>
          </p:spPr>
        </p:pic>
        <p:pic>
          <p:nvPicPr>
            <p:cNvPr id="90" name="Gráfico 89">
              <a:extLst>
                <a:ext uri="{FF2B5EF4-FFF2-40B4-BE49-F238E27FC236}">
                  <a16:creationId xmlns:a16="http://schemas.microsoft.com/office/drawing/2014/main" id="{A03AB4E2-2102-604B-BA39-3408DDB0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948497">
              <a:off x="4232444" y="3967777"/>
              <a:ext cx="779037" cy="918361"/>
            </a:xfrm>
            <a:prstGeom prst="rect">
              <a:avLst/>
            </a:prstGeom>
          </p:spPr>
        </p:pic>
        <p:pic>
          <p:nvPicPr>
            <p:cNvPr id="91" name="Imagen 90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3007D89D-EDE3-4E5E-0B5B-D186FE00B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12982" flipH="1">
              <a:off x="526843" y="1109787"/>
              <a:ext cx="497096" cy="379081"/>
            </a:xfrm>
            <a:prstGeom prst="rect">
              <a:avLst/>
            </a:prstGeom>
          </p:spPr>
        </p:pic>
        <p:pic>
          <p:nvPicPr>
            <p:cNvPr id="92" name="Imagen 9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27E78060-B00A-4878-4B60-31FB1F313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72000" y="1994999"/>
              <a:ext cx="420780" cy="456720"/>
            </a:xfrm>
            <a:prstGeom prst="rect">
              <a:avLst/>
            </a:prstGeom>
          </p:spPr>
        </p:pic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E8E113FF-951B-3C80-2B07-C7D47F9CC127}"/>
              </a:ext>
            </a:extLst>
          </p:cNvPr>
          <p:cNvGrpSpPr/>
          <p:nvPr/>
        </p:nvGrpSpPr>
        <p:grpSpPr>
          <a:xfrm>
            <a:off x="2476995" y="1466926"/>
            <a:ext cx="6285680" cy="3361196"/>
            <a:chOff x="2476995" y="1466926"/>
            <a:chExt cx="6285680" cy="3361196"/>
          </a:xfrm>
        </p:grpSpPr>
        <p:pic>
          <p:nvPicPr>
            <p:cNvPr id="94" name="Imagen 93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FAC379DD-CBB1-BA39-FC30-326BFFD43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68173" y="2154511"/>
              <a:ext cx="494502" cy="511171"/>
            </a:xfrm>
            <a:prstGeom prst="rect">
              <a:avLst/>
            </a:prstGeom>
          </p:spPr>
        </p:pic>
        <p:pic>
          <p:nvPicPr>
            <p:cNvPr id="95" name="Imagen 94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1834550C-9371-14E7-005B-ACF19391E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91738" y="4260758"/>
              <a:ext cx="281272" cy="567364"/>
            </a:xfrm>
            <a:prstGeom prst="rect">
              <a:avLst/>
            </a:prstGeom>
          </p:spPr>
        </p:pic>
        <p:pic>
          <p:nvPicPr>
            <p:cNvPr id="96" name="Imagen 95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5D5CA765-64E4-35F5-DCE2-3EF5954CC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6365789" y="4323515"/>
              <a:ext cx="565406" cy="351389"/>
            </a:xfrm>
            <a:prstGeom prst="rect">
              <a:avLst/>
            </a:prstGeom>
          </p:spPr>
        </p:pic>
        <p:pic>
          <p:nvPicPr>
            <p:cNvPr id="97" name="Imagen 96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46AFEE94-13E1-2113-99A8-0592C74E8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76995" y="1466926"/>
              <a:ext cx="365768" cy="528073"/>
            </a:xfrm>
            <a:prstGeom prst="rect">
              <a:avLst/>
            </a:prstGeom>
          </p:spPr>
        </p:pic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ECF1F152-CF02-CF87-DD12-3B7652C0153B}"/>
              </a:ext>
            </a:extLst>
          </p:cNvPr>
          <p:cNvGrpSpPr/>
          <p:nvPr/>
        </p:nvGrpSpPr>
        <p:grpSpPr>
          <a:xfrm>
            <a:off x="307224" y="1218235"/>
            <a:ext cx="8529552" cy="3710567"/>
            <a:chOff x="307224" y="1218235"/>
            <a:chExt cx="8529552" cy="3710567"/>
          </a:xfrm>
        </p:grpSpPr>
        <p:pic>
          <p:nvPicPr>
            <p:cNvPr id="99" name="Gráfico 98">
              <a:extLst>
                <a:ext uri="{FF2B5EF4-FFF2-40B4-BE49-F238E27FC236}">
                  <a16:creationId xmlns:a16="http://schemas.microsoft.com/office/drawing/2014/main" id="{1E91BAF2-A80D-8F82-B26D-1E2328692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581674" flipV="1">
              <a:off x="441032" y="4071959"/>
              <a:ext cx="822458" cy="891227"/>
            </a:xfrm>
            <a:prstGeom prst="rect">
              <a:avLst/>
            </a:prstGeom>
          </p:spPr>
        </p:pic>
        <p:pic>
          <p:nvPicPr>
            <p:cNvPr id="100" name="Imagen 99" descr="Icono&#10;&#10;Descripción generada automáticamente">
              <a:extLst>
                <a:ext uri="{FF2B5EF4-FFF2-40B4-BE49-F238E27FC236}">
                  <a16:creationId xmlns:a16="http://schemas.microsoft.com/office/drawing/2014/main" id="{412DFC2B-3374-9686-3618-83EFCDDA7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7224" y="3148693"/>
              <a:ext cx="506406" cy="528073"/>
            </a:xfrm>
            <a:prstGeom prst="rect">
              <a:avLst/>
            </a:prstGeom>
          </p:spPr>
        </p:pic>
        <p:pic>
          <p:nvPicPr>
            <p:cNvPr id="101" name="Imagen 100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B585D6AF-C466-6844-2B46-4089F9D24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2360251" y="4155002"/>
              <a:ext cx="554864" cy="401322"/>
            </a:xfrm>
            <a:prstGeom prst="rect">
              <a:avLst/>
            </a:prstGeom>
          </p:spPr>
        </p:pic>
        <p:pic>
          <p:nvPicPr>
            <p:cNvPr id="102" name="Imagen 101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CEB084A2-95F8-BE82-8057-FE22FEF7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70366" y="2847020"/>
              <a:ext cx="566410" cy="385071"/>
            </a:xfrm>
            <a:prstGeom prst="rect">
              <a:avLst/>
            </a:prstGeom>
          </p:spPr>
        </p:pic>
        <p:pic>
          <p:nvPicPr>
            <p:cNvPr id="103" name="Imagen 102" descr="Logotipo, Icono&#10;&#10;Descripción generada automáticamente">
              <a:extLst>
                <a:ext uri="{FF2B5EF4-FFF2-40B4-BE49-F238E27FC236}">
                  <a16:creationId xmlns:a16="http://schemas.microsoft.com/office/drawing/2014/main" id="{3D019F72-44CE-205D-1365-999A129A0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20037" y="1218235"/>
              <a:ext cx="482291" cy="473072"/>
            </a:xfrm>
            <a:prstGeom prst="rect">
              <a:avLst/>
            </a:prstGeom>
          </p:spPr>
        </p:pic>
      </p:grpSp>
      <p:pic>
        <p:nvPicPr>
          <p:cNvPr id="14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EE634D25-A421-7220-E047-DCCA03283F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11464" y="1254031"/>
            <a:ext cx="4772217" cy="2994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621827-1FB3-9662-DC25-BAF8F71402CD}"/>
              </a:ext>
            </a:extLst>
          </p:cNvPr>
          <p:cNvSpPr txBox="1"/>
          <p:nvPr/>
        </p:nvSpPr>
        <p:spPr>
          <a:xfrm>
            <a:off x="693000" y="4410000"/>
            <a:ext cx="7767000" cy="5187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363D23"/>
                </a:solidFill>
                <a:highlight>
                  <a:srgbClr val="C0C0C0"/>
                </a:highlight>
                <a:latin typeface="Batang"/>
                <a:ea typeface="Batang"/>
              </a:rPr>
              <a:t>The year 1963 sees the most Billionaires, which means that at around 60 (2023-1963) you have the greatest chances of being a Billionaire.</a:t>
            </a:r>
          </a:p>
        </p:txBody>
      </p:sp>
    </p:spTree>
    <p:extLst>
      <p:ext uri="{BB962C8B-B14F-4D97-AF65-F5344CB8AC3E}">
        <p14:creationId xmlns:p14="http://schemas.microsoft.com/office/powerpoint/2010/main" val="53319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7029" y="2632845"/>
            <a:ext cx="2266333" cy="73838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b="1" err="1">
                <a:solidFill>
                  <a:srgbClr val="B1C176"/>
                </a:solidFill>
                <a:latin typeface="Batang"/>
                <a:ea typeface="Batang"/>
              </a:rPr>
              <a:t>Category</a:t>
            </a:r>
            <a:r>
              <a:rPr lang="es-ES" b="1">
                <a:solidFill>
                  <a:srgbClr val="B1C176"/>
                </a:solidFill>
                <a:latin typeface="Batang"/>
                <a:ea typeface="Batang"/>
              </a:rPr>
              <a:t> (Field)</a:t>
            </a:r>
            <a:endParaRPr lang="en-US" b="1">
              <a:solidFill>
                <a:srgbClr val="B1C176"/>
              </a:solidFill>
              <a:latin typeface="Batang"/>
              <a:ea typeface="Batang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ES" b="1">
                <a:solidFill>
                  <a:schemeClr val="bg1"/>
                </a:solidFill>
                <a:latin typeface="Batang"/>
                <a:ea typeface="Batang"/>
              </a:rPr>
              <a:t>Age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ES" b="1">
                <a:solidFill>
                  <a:srgbClr val="FFFFFF"/>
                </a:solidFill>
                <a:latin typeface="Batang"/>
                <a:ea typeface="+mj-lt"/>
                <a:cs typeface="+mj-lt"/>
              </a:rPr>
              <a:t>Country</a:t>
            </a:r>
            <a:endParaRPr lang="en-US" b="1">
              <a:latin typeface="Batang"/>
              <a:ea typeface="Batang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71E6557-0309-4FCB-2189-D9894C99B3F8}"/>
              </a:ext>
            </a:extLst>
          </p:cNvPr>
          <p:cNvCxnSpPr>
            <a:cxnSpLocks/>
          </p:cNvCxnSpPr>
          <p:nvPr/>
        </p:nvCxnSpPr>
        <p:spPr>
          <a:xfrm>
            <a:off x="1704562" y="2430987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3903CAD-4F1B-182E-C54E-29AF7858D7D7}"/>
              </a:ext>
            </a:extLst>
          </p:cNvPr>
          <p:cNvCxnSpPr>
            <a:cxnSpLocks/>
          </p:cNvCxnSpPr>
          <p:nvPr/>
        </p:nvCxnSpPr>
        <p:spPr>
          <a:xfrm>
            <a:off x="4246814" y="2430987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FBCF6378-B18A-4162-C5C5-571AF1B10C38}"/>
              </a:ext>
            </a:extLst>
          </p:cNvPr>
          <p:cNvCxnSpPr>
            <a:cxnSpLocks/>
          </p:cNvCxnSpPr>
          <p:nvPr/>
        </p:nvCxnSpPr>
        <p:spPr>
          <a:xfrm>
            <a:off x="6789066" y="2430987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6CFCE591-5BBE-B172-B1AB-9F3E01DFA738}"/>
              </a:ext>
            </a:extLst>
          </p:cNvPr>
          <p:cNvGrpSpPr/>
          <p:nvPr/>
        </p:nvGrpSpPr>
        <p:grpSpPr>
          <a:xfrm>
            <a:off x="6952583" y="1937535"/>
            <a:ext cx="344233" cy="344614"/>
            <a:chOff x="7730680" y="2944272"/>
            <a:chExt cx="344233" cy="344614"/>
          </a:xfrm>
          <a:solidFill>
            <a:schemeClr val="accent1"/>
          </a:solidFill>
        </p:grpSpPr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ABAC14CA-41F6-0E6A-721E-687C72ED5FC3}"/>
                </a:ext>
              </a:extLst>
            </p:cNvPr>
            <p:cNvSpPr/>
            <p:nvPr/>
          </p:nvSpPr>
          <p:spPr>
            <a:xfrm>
              <a:off x="7730680" y="3142773"/>
              <a:ext cx="332612" cy="146113"/>
            </a:xfrm>
            <a:custGeom>
              <a:avLst/>
              <a:gdLst>
                <a:gd name="connsiteX0" fmla="*/ 171244 w 332612"/>
                <a:gd name="connsiteY0" fmla="*/ 145909 h 146113"/>
                <a:gd name="connsiteX1" fmla="*/ 285544 w 332612"/>
                <a:gd name="connsiteY1" fmla="*/ 101999 h 146113"/>
                <a:gd name="connsiteX2" fmla="*/ 317167 w 332612"/>
                <a:gd name="connsiteY2" fmla="*/ 124192 h 146113"/>
                <a:gd name="connsiteX3" fmla="*/ 332502 w 332612"/>
                <a:gd name="connsiteY3" fmla="*/ 20941 h 146113"/>
                <a:gd name="connsiteX4" fmla="*/ 240776 w 332612"/>
                <a:gd name="connsiteY4" fmla="*/ 70757 h 146113"/>
                <a:gd name="connsiteX5" fmla="*/ 268589 w 332612"/>
                <a:gd name="connsiteY5" fmla="*/ 89807 h 146113"/>
                <a:gd name="connsiteX6" fmla="*/ 170577 w 332612"/>
                <a:gd name="connsiteY6" fmla="*/ 125621 h 146113"/>
                <a:gd name="connsiteX7" fmla="*/ 19701 w 332612"/>
                <a:gd name="connsiteY7" fmla="*/ -205 h 146113"/>
                <a:gd name="connsiteX8" fmla="*/ -111 w 332612"/>
                <a:gd name="connsiteY8" fmla="*/ 3320 h 146113"/>
                <a:gd name="connsiteX9" fmla="*/ 171244 w 332612"/>
                <a:gd name="connsiteY9" fmla="*/ 145909 h 14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2612" h="146113">
                  <a:moveTo>
                    <a:pt x="171244" y="145909"/>
                  </a:moveTo>
                  <a:cubicBezTo>
                    <a:pt x="213411" y="145614"/>
                    <a:pt x="254025" y="130002"/>
                    <a:pt x="285544" y="101999"/>
                  </a:cubicBezTo>
                  <a:lnTo>
                    <a:pt x="317167" y="124192"/>
                  </a:lnTo>
                  <a:lnTo>
                    <a:pt x="332502" y="20941"/>
                  </a:lnTo>
                  <a:lnTo>
                    <a:pt x="240776" y="70757"/>
                  </a:lnTo>
                  <a:lnTo>
                    <a:pt x="268589" y="89807"/>
                  </a:lnTo>
                  <a:cubicBezTo>
                    <a:pt x="241100" y="112819"/>
                    <a:pt x="206429" y="125487"/>
                    <a:pt x="170577" y="125621"/>
                  </a:cubicBezTo>
                  <a:cubicBezTo>
                    <a:pt x="96767" y="124878"/>
                    <a:pt x="33693" y="72271"/>
                    <a:pt x="19701" y="-205"/>
                  </a:cubicBezTo>
                  <a:lnTo>
                    <a:pt x="-111" y="3320"/>
                  </a:lnTo>
                  <a:cubicBezTo>
                    <a:pt x="15596" y="85692"/>
                    <a:pt x="87385" y="145433"/>
                    <a:pt x="171244" y="145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DF9870E7-4B36-787F-FCEF-81CB27CFD8CF}"/>
                </a:ext>
              </a:extLst>
            </p:cNvPr>
            <p:cNvSpPr/>
            <p:nvPr/>
          </p:nvSpPr>
          <p:spPr>
            <a:xfrm>
              <a:off x="7892605" y="3106197"/>
              <a:ext cx="20383" cy="20384"/>
            </a:xfrm>
            <a:custGeom>
              <a:avLst/>
              <a:gdLst>
                <a:gd name="connsiteX0" fmla="*/ 9986 w 20383"/>
                <a:gd name="connsiteY0" fmla="*/ 20179 h 20384"/>
                <a:gd name="connsiteX1" fmla="*/ 20272 w 20383"/>
                <a:gd name="connsiteY1" fmla="*/ 10083 h 20384"/>
                <a:gd name="connsiteX2" fmla="*/ 10176 w 20383"/>
                <a:gd name="connsiteY2" fmla="*/ -204 h 20384"/>
                <a:gd name="connsiteX3" fmla="*/ -111 w 20383"/>
                <a:gd name="connsiteY3" fmla="*/ 9892 h 20384"/>
                <a:gd name="connsiteX4" fmla="*/ -111 w 20383"/>
                <a:gd name="connsiteY4" fmla="*/ 10083 h 20384"/>
                <a:gd name="connsiteX5" fmla="*/ 9986 w 20383"/>
                <a:gd name="connsiteY5" fmla="*/ 20179 h 2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83" h="20384">
                  <a:moveTo>
                    <a:pt x="9986" y="20179"/>
                  </a:moveTo>
                  <a:cubicBezTo>
                    <a:pt x="15615" y="20227"/>
                    <a:pt x="20215" y="15712"/>
                    <a:pt x="20272" y="10083"/>
                  </a:cubicBezTo>
                  <a:cubicBezTo>
                    <a:pt x="20320" y="4454"/>
                    <a:pt x="15805" y="-147"/>
                    <a:pt x="10176" y="-204"/>
                  </a:cubicBezTo>
                  <a:cubicBezTo>
                    <a:pt x="4546" y="-252"/>
                    <a:pt x="-54" y="4263"/>
                    <a:pt x="-111" y="9892"/>
                  </a:cubicBezTo>
                  <a:cubicBezTo>
                    <a:pt x="-111" y="9959"/>
                    <a:pt x="-111" y="10016"/>
                    <a:pt x="-111" y="10083"/>
                  </a:cubicBezTo>
                  <a:cubicBezTo>
                    <a:pt x="-111" y="15655"/>
                    <a:pt x="4413" y="20179"/>
                    <a:pt x="9986" y="201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FBAEF736-80FE-0629-13BA-04C47BC6EDEA}"/>
                </a:ext>
              </a:extLst>
            </p:cNvPr>
            <p:cNvSpPr/>
            <p:nvPr/>
          </p:nvSpPr>
          <p:spPr>
            <a:xfrm>
              <a:off x="7974139" y="3045904"/>
              <a:ext cx="40385" cy="40385"/>
            </a:xfrm>
            <a:custGeom>
              <a:avLst/>
              <a:gdLst>
                <a:gd name="connsiteX0" fmla="*/ 40275 w 40385"/>
                <a:gd name="connsiteY0" fmla="*/ 40181 h 40385"/>
                <a:gd name="connsiteX1" fmla="*/ 40275 w 40385"/>
                <a:gd name="connsiteY1" fmla="*/ -205 h 40385"/>
                <a:gd name="connsiteX2" fmla="*/ -111 w 40385"/>
                <a:gd name="connsiteY2" fmla="*/ -205 h 40385"/>
                <a:gd name="connsiteX3" fmla="*/ -111 w 40385"/>
                <a:gd name="connsiteY3" fmla="*/ 19988 h 40385"/>
                <a:gd name="connsiteX4" fmla="*/ 20082 w 40385"/>
                <a:gd name="connsiteY4" fmla="*/ 40181 h 4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85" h="40385">
                  <a:moveTo>
                    <a:pt x="40275" y="40181"/>
                  </a:moveTo>
                  <a:lnTo>
                    <a:pt x="40275" y="-205"/>
                  </a:lnTo>
                  <a:lnTo>
                    <a:pt x="-111" y="-205"/>
                  </a:lnTo>
                  <a:lnTo>
                    <a:pt x="-111" y="19988"/>
                  </a:lnTo>
                  <a:cubicBezTo>
                    <a:pt x="-111" y="31142"/>
                    <a:pt x="8928" y="40181"/>
                    <a:pt x="20082" y="401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AF3703AE-586E-DFA0-F039-0BDF37D4A26D}"/>
                </a:ext>
              </a:extLst>
            </p:cNvPr>
            <p:cNvSpPr/>
            <p:nvPr/>
          </p:nvSpPr>
          <p:spPr>
            <a:xfrm>
              <a:off x="7790972" y="3045904"/>
              <a:ext cx="223552" cy="141446"/>
            </a:xfrm>
            <a:custGeom>
              <a:avLst/>
              <a:gdLst>
                <a:gd name="connsiteX0" fmla="*/ -111 w 223552"/>
                <a:gd name="connsiteY0" fmla="*/ 80567 h 141446"/>
                <a:gd name="connsiteX1" fmla="*/ 20083 w 223552"/>
                <a:gd name="connsiteY1" fmla="*/ 80567 h 141446"/>
                <a:gd name="connsiteX2" fmla="*/ 60468 w 223552"/>
                <a:gd name="connsiteY2" fmla="*/ 120953 h 141446"/>
                <a:gd name="connsiteX3" fmla="*/ 60468 w 223552"/>
                <a:gd name="connsiteY3" fmla="*/ 121048 h 141446"/>
                <a:gd name="connsiteX4" fmla="*/ 60468 w 223552"/>
                <a:gd name="connsiteY4" fmla="*/ 141242 h 141446"/>
                <a:gd name="connsiteX5" fmla="*/ 162862 w 223552"/>
                <a:gd name="connsiteY5" fmla="*/ 141242 h 141446"/>
                <a:gd name="connsiteX6" fmla="*/ 162862 w 223552"/>
                <a:gd name="connsiteY6" fmla="*/ 121048 h 141446"/>
                <a:gd name="connsiteX7" fmla="*/ 203153 w 223552"/>
                <a:gd name="connsiteY7" fmla="*/ 80567 h 141446"/>
                <a:gd name="connsiteX8" fmla="*/ 203248 w 223552"/>
                <a:gd name="connsiteY8" fmla="*/ 80567 h 141446"/>
                <a:gd name="connsiteX9" fmla="*/ 223441 w 223552"/>
                <a:gd name="connsiteY9" fmla="*/ 80567 h 141446"/>
                <a:gd name="connsiteX10" fmla="*/ 223441 w 223552"/>
                <a:gd name="connsiteY10" fmla="*/ 60374 h 141446"/>
                <a:gd name="connsiteX11" fmla="*/ 203248 w 223552"/>
                <a:gd name="connsiteY11" fmla="*/ 60374 h 141446"/>
                <a:gd name="connsiteX12" fmla="*/ 162862 w 223552"/>
                <a:gd name="connsiteY12" fmla="*/ 19988 h 141446"/>
                <a:gd name="connsiteX13" fmla="*/ 162862 w 223552"/>
                <a:gd name="connsiteY13" fmla="*/ -205 h 141446"/>
                <a:gd name="connsiteX14" fmla="*/ 60468 w 223552"/>
                <a:gd name="connsiteY14" fmla="*/ -205 h 141446"/>
                <a:gd name="connsiteX15" fmla="*/ 60468 w 223552"/>
                <a:gd name="connsiteY15" fmla="*/ 19988 h 141446"/>
                <a:gd name="connsiteX16" fmla="*/ 20083 w 223552"/>
                <a:gd name="connsiteY16" fmla="*/ 60374 h 141446"/>
                <a:gd name="connsiteX17" fmla="*/ -111 w 223552"/>
                <a:gd name="connsiteY17" fmla="*/ 60374 h 141446"/>
                <a:gd name="connsiteX18" fmla="*/ 111618 w 223552"/>
                <a:gd name="connsiteY18" fmla="*/ 39991 h 141446"/>
                <a:gd name="connsiteX19" fmla="*/ 142098 w 223552"/>
                <a:gd name="connsiteY19" fmla="*/ 70280 h 141446"/>
                <a:gd name="connsiteX20" fmla="*/ 111808 w 223552"/>
                <a:gd name="connsiteY20" fmla="*/ 100760 h 141446"/>
                <a:gd name="connsiteX21" fmla="*/ 81328 w 223552"/>
                <a:gd name="connsiteY21" fmla="*/ 70471 h 141446"/>
                <a:gd name="connsiteX22" fmla="*/ 81328 w 223552"/>
                <a:gd name="connsiteY22" fmla="*/ 70376 h 141446"/>
                <a:gd name="connsiteX23" fmla="*/ 111618 w 223552"/>
                <a:gd name="connsiteY23" fmla="*/ 39991 h 14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3552" h="141446">
                  <a:moveTo>
                    <a:pt x="-111" y="80567"/>
                  </a:moveTo>
                  <a:lnTo>
                    <a:pt x="20083" y="80567"/>
                  </a:lnTo>
                  <a:cubicBezTo>
                    <a:pt x="42390" y="80567"/>
                    <a:pt x="60468" y="98646"/>
                    <a:pt x="60468" y="120953"/>
                  </a:cubicBezTo>
                  <a:cubicBezTo>
                    <a:pt x="60468" y="120982"/>
                    <a:pt x="60468" y="121020"/>
                    <a:pt x="60468" y="121048"/>
                  </a:cubicBezTo>
                  <a:lnTo>
                    <a:pt x="60468" y="141242"/>
                  </a:lnTo>
                  <a:lnTo>
                    <a:pt x="162862" y="141242"/>
                  </a:lnTo>
                  <a:lnTo>
                    <a:pt x="162862" y="121048"/>
                  </a:lnTo>
                  <a:cubicBezTo>
                    <a:pt x="162815" y="98741"/>
                    <a:pt x="180845" y="80624"/>
                    <a:pt x="203153" y="80567"/>
                  </a:cubicBezTo>
                  <a:cubicBezTo>
                    <a:pt x="203181" y="80567"/>
                    <a:pt x="203220" y="80567"/>
                    <a:pt x="203248" y="80567"/>
                  </a:cubicBezTo>
                  <a:lnTo>
                    <a:pt x="223441" y="80567"/>
                  </a:lnTo>
                  <a:lnTo>
                    <a:pt x="223441" y="60374"/>
                  </a:lnTo>
                  <a:lnTo>
                    <a:pt x="203248" y="60374"/>
                  </a:lnTo>
                  <a:cubicBezTo>
                    <a:pt x="180941" y="60374"/>
                    <a:pt x="162862" y="42296"/>
                    <a:pt x="162862" y="19988"/>
                  </a:cubicBezTo>
                  <a:lnTo>
                    <a:pt x="162862" y="-205"/>
                  </a:lnTo>
                  <a:lnTo>
                    <a:pt x="60468" y="-205"/>
                  </a:lnTo>
                  <a:lnTo>
                    <a:pt x="60468" y="19988"/>
                  </a:lnTo>
                  <a:cubicBezTo>
                    <a:pt x="60468" y="42296"/>
                    <a:pt x="42390" y="60374"/>
                    <a:pt x="20083" y="60374"/>
                  </a:cubicBezTo>
                  <a:lnTo>
                    <a:pt x="-111" y="60374"/>
                  </a:lnTo>
                  <a:close/>
                  <a:moveTo>
                    <a:pt x="111618" y="39991"/>
                  </a:moveTo>
                  <a:cubicBezTo>
                    <a:pt x="128400" y="39934"/>
                    <a:pt x="142040" y="53497"/>
                    <a:pt x="142098" y="70280"/>
                  </a:cubicBezTo>
                  <a:cubicBezTo>
                    <a:pt x="142155" y="87063"/>
                    <a:pt x="128591" y="100703"/>
                    <a:pt x="111808" y="100760"/>
                  </a:cubicBezTo>
                  <a:cubicBezTo>
                    <a:pt x="95025" y="100817"/>
                    <a:pt x="81385" y="87254"/>
                    <a:pt x="81328" y="70471"/>
                  </a:cubicBezTo>
                  <a:cubicBezTo>
                    <a:pt x="81328" y="70442"/>
                    <a:pt x="81328" y="70404"/>
                    <a:pt x="81328" y="70376"/>
                  </a:cubicBezTo>
                  <a:cubicBezTo>
                    <a:pt x="81328" y="53631"/>
                    <a:pt x="94873" y="40048"/>
                    <a:pt x="111618" y="39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64DEC4F8-BB34-C683-F6F6-5A7AA4F430F0}"/>
                </a:ext>
              </a:extLst>
            </p:cNvPr>
            <p:cNvSpPr/>
            <p:nvPr/>
          </p:nvSpPr>
          <p:spPr>
            <a:xfrm>
              <a:off x="7974139" y="3147059"/>
              <a:ext cx="40385" cy="40291"/>
            </a:xfrm>
            <a:custGeom>
              <a:avLst/>
              <a:gdLst>
                <a:gd name="connsiteX0" fmla="*/ -111 w 40385"/>
                <a:gd name="connsiteY0" fmla="*/ 19893 h 40291"/>
                <a:gd name="connsiteX1" fmla="*/ -111 w 40385"/>
                <a:gd name="connsiteY1" fmla="*/ 40087 h 40291"/>
                <a:gd name="connsiteX2" fmla="*/ 40275 w 40385"/>
                <a:gd name="connsiteY2" fmla="*/ 40087 h 40291"/>
                <a:gd name="connsiteX3" fmla="*/ 40275 w 40385"/>
                <a:gd name="connsiteY3" fmla="*/ -204 h 40291"/>
                <a:gd name="connsiteX4" fmla="*/ 20082 w 40385"/>
                <a:gd name="connsiteY4" fmla="*/ -204 h 40291"/>
                <a:gd name="connsiteX5" fmla="*/ -111 w 40385"/>
                <a:gd name="connsiteY5" fmla="*/ 19798 h 40291"/>
                <a:gd name="connsiteX6" fmla="*/ -111 w 40385"/>
                <a:gd name="connsiteY6" fmla="*/ 19893 h 4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385" h="40291">
                  <a:moveTo>
                    <a:pt x="-111" y="19893"/>
                  </a:moveTo>
                  <a:lnTo>
                    <a:pt x="-111" y="40087"/>
                  </a:lnTo>
                  <a:lnTo>
                    <a:pt x="40275" y="40087"/>
                  </a:lnTo>
                  <a:lnTo>
                    <a:pt x="40275" y="-204"/>
                  </a:lnTo>
                  <a:lnTo>
                    <a:pt x="20082" y="-204"/>
                  </a:lnTo>
                  <a:cubicBezTo>
                    <a:pt x="8985" y="-262"/>
                    <a:pt x="-54" y="8702"/>
                    <a:pt x="-111" y="19798"/>
                  </a:cubicBezTo>
                  <a:cubicBezTo>
                    <a:pt x="-111" y="19827"/>
                    <a:pt x="-111" y="19865"/>
                    <a:pt x="-111" y="198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221020AF-BD3B-DC70-4CD8-D2E7D496E849}"/>
                </a:ext>
              </a:extLst>
            </p:cNvPr>
            <p:cNvSpPr/>
            <p:nvPr/>
          </p:nvSpPr>
          <p:spPr>
            <a:xfrm>
              <a:off x="7790972" y="3045904"/>
              <a:ext cx="40386" cy="40385"/>
            </a:xfrm>
            <a:custGeom>
              <a:avLst/>
              <a:gdLst>
                <a:gd name="connsiteX0" fmla="*/ 40276 w 40386"/>
                <a:gd name="connsiteY0" fmla="*/ 19988 h 40385"/>
                <a:gd name="connsiteX1" fmla="*/ 40276 w 40386"/>
                <a:gd name="connsiteY1" fmla="*/ -205 h 40385"/>
                <a:gd name="connsiteX2" fmla="*/ -111 w 40386"/>
                <a:gd name="connsiteY2" fmla="*/ -205 h 40385"/>
                <a:gd name="connsiteX3" fmla="*/ -111 w 40386"/>
                <a:gd name="connsiteY3" fmla="*/ 40181 h 40385"/>
                <a:gd name="connsiteX4" fmla="*/ 20083 w 40386"/>
                <a:gd name="connsiteY4" fmla="*/ 40181 h 40385"/>
                <a:gd name="connsiteX5" fmla="*/ 40276 w 40386"/>
                <a:gd name="connsiteY5" fmla="*/ 19988 h 4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6" h="40385">
                  <a:moveTo>
                    <a:pt x="40276" y="19988"/>
                  </a:moveTo>
                  <a:lnTo>
                    <a:pt x="40276" y="-205"/>
                  </a:lnTo>
                  <a:lnTo>
                    <a:pt x="-111" y="-205"/>
                  </a:lnTo>
                  <a:lnTo>
                    <a:pt x="-111" y="40181"/>
                  </a:lnTo>
                  <a:lnTo>
                    <a:pt x="20083" y="40181"/>
                  </a:lnTo>
                  <a:cubicBezTo>
                    <a:pt x="31236" y="40181"/>
                    <a:pt x="40276" y="31142"/>
                    <a:pt x="40276" y="19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609AA8D6-611D-654C-82F2-27C190C0A23E}"/>
                </a:ext>
              </a:extLst>
            </p:cNvPr>
            <p:cNvSpPr/>
            <p:nvPr/>
          </p:nvSpPr>
          <p:spPr>
            <a:xfrm>
              <a:off x="7790972" y="3146964"/>
              <a:ext cx="40386" cy="40386"/>
            </a:xfrm>
            <a:custGeom>
              <a:avLst/>
              <a:gdLst>
                <a:gd name="connsiteX0" fmla="*/ -111 w 40386"/>
                <a:gd name="connsiteY0" fmla="*/ 40182 h 40386"/>
                <a:gd name="connsiteX1" fmla="*/ 40276 w 40386"/>
                <a:gd name="connsiteY1" fmla="*/ 40182 h 40386"/>
                <a:gd name="connsiteX2" fmla="*/ 40276 w 40386"/>
                <a:gd name="connsiteY2" fmla="*/ 19988 h 40386"/>
                <a:gd name="connsiteX3" fmla="*/ 20273 w 40386"/>
                <a:gd name="connsiteY3" fmla="*/ -205 h 40386"/>
                <a:gd name="connsiteX4" fmla="*/ 20083 w 40386"/>
                <a:gd name="connsiteY4" fmla="*/ -205 h 40386"/>
                <a:gd name="connsiteX5" fmla="*/ -111 w 40386"/>
                <a:gd name="connsiteY5" fmla="*/ -205 h 4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6" h="40386">
                  <a:moveTo>
                    <a:pt x="-111" y="40182"/>
                  </a:moveTo>
                  <a:lnTo>
                    <a:pt x="40276" y="40182"/>
                  </a:lnTo>
                  <a:lnTo>
                    <a:pt x="40276" y="19988"/>
                  </a:lnTo>
                  <a:cubicBezTo>
                    <a:pt x="40333" y="8892"/>
                    <a:pt x="31370" y="-147"/>
                    <a:pt x="20273" y="-205"/>
                  </a:cubicBezTo>
                  <a:cubicBezTo>
                    <a:pt x="20206" y="-205"/>
                    <a:pt x="20149" y="-205"/>
                    <a:pt x="20083" y="-205"/>
                  </a:cubicBezTo>
                  <a:lnTo>
                    <a:pt x="-111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C95FBBE3-1286-13EE-B3E7-06A35660CFA0}"/>
                </a:ext>
              </a:extLst>
            </p:cNvPr>
            <p:cNvSpPr/>
            <p:nvPr/>
          </p:nvSpPr>
          <p:spPr>
            <a:xfrm>
              <a:off x="7739443" y="2944272"/>
              <a:ext cx="335470" cy="145733"/>
            </a:xfrm>
            <a:custGeom>
              <a:avLst/>
              <a:gdLst>
                <a:gd name="connsiteX0" fmla="*/ 163148 w 335470"/>
                <a:gd name="connsiteY0" fmla="*/ -204 h 145733"/>
                <a:gd name="connsiteX1" fmla="*/ 45609 w 335470"/>
                <a:gd name="connsiteY1" fmla="*/ 45992 h 145733"/>
                <a:gd name="connsiteX2" fmla="*/ 15224 w 335470"/>
                <a:gd name="connsiteY2" fmla="*/ 24751 h 145733"/>
                <a:gd name="connsiteX3" fmla="*/ -111 w 335470"/>
                <a:gd name="connsiteY3" fmla="*/ 127907 h 145733"/>
                <a:gd name="connsiteX4" fmla="*/ 91519 w 335470"/>
                <a:gd name="connsiteY4" fmla="*/ 78187 h 145733"/>
                <a:gd name="connsiteX5" fmla="*/ 62373 w 335470"/>
                <a:gd name="connsiteY5" fmla="*/ 57803 h 145733"/>
                <a:gd name="connsiteX6" fmla="*/ 163052 w 335470"/>
                <a:gd name="connsiteY6" fmla="*/ 19703 h 145733"/>
                <a:gd name="connsiteX7" fmla="*/ 315452 w 335470"/>
                <a:gd name="connsiteY7" fmla="*/ 145529 h 145733"/>
                <a:gd name="connsiteX8" fmla="*/ 335359 w 335470"/>
                <a:gd name="connsiteY8" fmla="*/ 142004 h 145733"/>
                <a:gd name="connsiteX9" fmla="*/ 163148 w 335470"/>
                <a:gd name="connsiteY9" fmla="*/ -204 h 14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470" h="145733">
                  <a:moveTo>
                    <a:pt x="163148" y="-204"/>
                  </a:moveTo>
                  <a:cubicBezTo>
                    <a:pt x="119514" y="-318"/>
                    <a:pt x="77480" y="16198"/>
                    <a:pt x="45609" y="45992"/>
                  </a:cubicBezTo>
                  <a:lnTo>
                    <a:pt x="15224" y="24751"/>
                  </a:lnTo>
                  <a:lnTo>
                    <a:pt x="-111" y="127907"/>
                  </a:lnTo>
                  <a:lnTo>
                    <a:pt x="91519" y="78187"/>
                  </a:lnTo>
                  <a:lnTo>
                    <a:pt x="62373" y="57803"/>
                  </a:lnTo>
                  <a:cubicBezTo>
                    <a:pt x="90177" y="33277"/>
                    <a:pt x="125971" y="19732"/>
                    <a:pt x="163052" y="19703"/>
                  </a:cubicBezTo>
                  <a:cubicBezTo>
                    <a:pt x="237338" y="19989"/>
                    <a:pt x="301117" y="72634"/>
                    <a:pt x="315452" y="145529"/>
                  </a:cubicBezTo>
                  <a:lnTo>
                    <a:pt x="335359" y="142004"/>
                  </a:lnTo>
                  <a:cubicBezTo>
                    <a:pt x="319062" y="59689"/>
                    <a:pt x="247053" y="234"/>
                    <a:pt x="163148" y="-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601BB015-DB94-02F8-B5C2-1907E1FCDB6B}"/>
              </a:ext>
            </a:extLst>
          </p:cNvPr>
          <p:cNvGrpSpPr/>
          <p:nvPr/>
        </p:nvGrpSpPr>
        <p:grpSpPr>
          <a:xfrm>
            <a:off x="1868090" y="1937670"/>
            <a:ext cx="344210" cy="344345"/>
            <a:chOff x="1811368" y="2944542"/>
            <a:chExt cx="344210" cy="344345"/>
          </a:xfrm>
          <a:solidFill>
            <a:schemeClr val="accent1"/>
          </a:solidFill>
        </p:grpSpPr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53ACD164-1140-BC3F-20EF-1A2C25D48268}"/>
                </a:ext>
              </a:extLst>
            </p:cNvPr>
            <p:cNvSpPr/>
            <p:nvPr/>
          </p:nvSpPr>
          <p:spPr>
            <a:xfrm>
              <a:off x="1839943" y="3201828"/>
              <a:ext cx="58483" cy="58483"/>
            </a:xfrm>
            <a:custGeom>
              <a:avLst/>
              <a:gdLst>
                <a:gd name="connsiteX0" fmla="*/ 58373 w 58483"/>
                <a:gd name="connsiteY0" fmla="*/ 14083 h 58483"/>
                <a:gd name="connsiteX1" fmla="*/ 14177 w 58483"/>
                <a:gd name="connsiteY1" fmla="*/ 58279 h 58483"/>
                <a:gd name="connsiteX2" fmla="*/ -111 w 58483"/>
                <a:gd name="connsiteY2" fmla="*/ 43992 h 58483"/>
                <a:gd name="connsiteX3" fmla="*/ 44085 w 58483"/>
                <a:gd name="connsiteY3" fmla="*/ -205 h 5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483" h="58483">
                  <a:moveTo>
                    <a:pt x="58373" y="14083"/>
                  </a:moveTo>
                  <a:lnTo>
                    <a:pt x="14177" y="58279"/>
                  </a:lnTo>
                  <a:lnTo>
                    <a:pt x="-111" y="43992"/>
                  </a:lnTo>
                  <a:lnTo>
                    <a:pt x="44085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7E461B48-9648-C0E2-2D10-BDDC71E408FF}"/>
                </a:ext>
              </a:extLst>
            </p:cNvPr>
            <p:cNvSpPr/>
            <p:nvPr/>
          </p:nvSpPr>
          <p:spPr>
            <a:xfrm>
              <a:off x="1839943" y="3159061"/>
              <a:ext cx="44195" cy="44195"/>
            </a:xfrm>
            <a:custGeom>
              <a:avLst/>
              <a:gdLst>
                <a:gd name="connsiteX0" fmla="*/ 29798 w 44195"/>
                <a:gd name="connsiteY0" fmla="*/ -205 h 44195"/>
                <a:gd name="connsiteX1" fmla="*/ 44085 w 44195"/>
                <a:gd name="connsiteY1" fmla="*/ 14083 h 44195"/>
                <a:gd name="connsiteX2" fmla="*/ 14177 w 44195"/>
                <a:gd name="connsiteY2" fmla="*/ 43991 h 44195"/>
                <a:gd name="connsiteX3" fmla="*/ -111 w 44195"/>
                <a:gd name="connsiteY3" fmla="*/ 29704 h 4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95" h="44195">
                  <a:moveTo>
                    <a:pt x="29798" y="-205"/>
                  </a:moveTo>
                  <a:lnTo>
                    <a:pt x="44085" y="14083"/>
                  </a:lnTo>
                  <a:lnTo>
                    <a:pt x="14177" y="43991"/>
                  </a:lnTo>
                  <a:lnTo>
                    <a:pt x="-111" y="29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5BAD8E09-A179-725C-2D22-61C24D59AE87}"/>
                </a:ext>
              </a:extLst>
            </p:cNvPr>
            <p:cNvSpPr/>
            <p:nvPr/>
          </p:nvSpPr>
          <p:spPr>
            <a:xfrm>
              <a:off x="1897093" y="3216116"/>
              <a:ext cx="44195" cy="44196"/>
            </a:xfrm>
            <a:custGeom>
              <a:avLst/>
              <a:gdLst>
                <a:gd name="connsiteX0" fmla="*/ 44085 w 44195"/>
                <a:gd name="connsiteY0" fmla="*/ 14083 h 44196"/>
                <a:gd name="connsiteX1" fmla="*/ 14081 w 44195"/>
                <a:gd name="connsiteY1" fmla="*/ 43992 h 44196"/>
                <a:gd name="connsiteX2" fmla="*/ -111 w 44195"/>
                <a:gd name="connsiteY2" fmla="*/ 29704 h 44196"/>
                <a:gd name="connsiteX3" fmla="*/ 29798 w 44195"/>
                <a:gd name="connsiteY3" fmla="*/ -205 h 4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95" h="44196">
                  <a:moveTo>
                    <a:pt x="44085" y="14083"/>
                  </a:moveTo>
                  <a:lnTo>
                    <a:pt x="14081" y="43992"/>
                  </a:lnTo>
                  <a:lnTo>
                    <a:pt x="-111" y="29704"/>
                  </a:lnTo>
                  <a:lnTo>
                    <a:pt x="29798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39F14862-41B3-5CD4-1418-30590C69A12A}"/>
                </a:ext>
              </a:extLst>
            </p:cNvPr>
            <p:cNvSpPr/>
            <p:nvPr/>
          </p:nvSpPr>
          <p:spPr>
            <a:xfrm>
              <a:off x="1811368" y="3260407"/>
              <a:ext cx="28575" cy="28479"/>
            </a:xfrm>
            <a:custGeom>
              <a:avLst/>
              <a:gdLst>
                <a:gd name="connsiteX0" fmla="*/ 14177 w 28575"/>
                <a:gd name="connsiteY0" fmla="*/ -205 h 28479"/>
                <a:gd name="connsiteX1" fmla="*/ 28464 w 28575"/>
                <a:gd name="connsiteY1" fmla="*/ 13988 h 28479"/>
                <a:gd name="connsiteX2" fmla="*/ 14177 w 28575"/>
                <a:gd name="connsiteY2" fmla="*/ 28275 h 28479"/>
                <a:gd name="connsiteX3" fmla="*/ -111 w 28575"/>
                <a:gd name="connsiteY3" fmla="*/ 13988 h 2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479">
                  <a:moveTo>
                    <a:pt x="14177" y="-205"/>
                  </a:moveTo>
                  <a:lnTo>
                    <a:pt x="28464" y="13988"/>
                  </a:lnTo>
                  <a:lnTo>
                    <a:pt x="14177" y="28275"/>
                  </a:lnTo>
                  <a:lnTo>
                    <a:pt x="-111" y="139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id="{63382DA3-F52B-3B02-8475-C8D404164702}"/>
                </a:ext>
              </a:extLst>
            </p:cNvPr>
            <p:cNvSpPr/>
            <p:nvPr/>
          </p:nvSpPr>
          <p:spPr>
            <a:xfrm>
              <a:off x="1811368" y="3203257"/>
              <a:ext cx="28575" cy="28575"/>
            </a:xfrm>
            <a:custGeom>
              <a:avLst/>
              <a:gdLst>
                <a:gd name="connsiteX0" fmla="*/ 14177 w 28575"/>
                <a:gd name="connsiteY0" fmla="*/ -205 h 28575"/>
                <a:gd name="connsiteX1" fmla="*/ 28464 w 28575"/>
                <a:gd name="connsiteY1" fmla="*/ 14083 h 28575"/>
                <a:gd name="connsiteX2" fmla="*/ 14177 w 28575"/>
                <a:gd name="connsiteY2" fmla="*/ 28370 h 28575"/>
                <a:gd name="connsiteX3" fmla="*/ -111 w 28575"/>
                <a:gd name="connsiteY3" fmla="*/ 1408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14177" y="-205"/>
                  </a:moveTo>
                  <a:lnTo>
                    <a:pt x="28464" y="14083"/>
                  </a:lnTo>
                  <a:lnTo>
                    <a:pt x="14177" y="28370"/>
                  </a:lnTo>
                  <a:lnTo>
                    <a:pt x="-111" y="1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BA6E10A1-938A-7B5C-A2A7-81A1C30702F5}"/>
                </a:ext>
              </a:extLst>
            </p:cNvPr>
            <p:cNvSpPr/>
            <p:nvPr/>
          </p:nvSpPr>
          <p:spPr>
            <a:xfrm>
              <a:off x="1868518" y="3260312"/>
              <a:ext cx="28575" cy="28575"/>
            </a:xfrm>
            <a:custGeom>
              <a:avLst/>
              <a:gdLst>
                <a:gd name="connsiteX0" fmla="*/ 28464 w 28575"/>
                <a:gd name="connsiteY0" fmla="*/ 14083 h 28575"/>
                <a:gd name="connsiteX1" fmla="*/ 14177 w 28575"/>
                <a:gd name="connsiteY1" fmla="*/ 28370 h 28575"/>
                <a:gd name="connsiteX2" fmla="*/ -111 w 28575"/>
                <a:gd name="connsiteY2" fmla="*/ 14083 h 28575"/>
                <a:gd name="connsiteX3" fmla="*/ 14177 w 28575"/>
                <a:gd name="connsiteY3" fmla="*/ -20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28464" y="14083"/>
                  </a:moveTo>
                  <a:lnTo>
                    <a:pt x="14177" y="28370"/>
                  </a:lnTo>
                  <a:lnTo>
                    <a:pt x="-111" y="14083"/>
                  </a:lnTo>
                  <a:lnTo>
                    <a:pt x="14177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E887AB0B-9C7A-29B8-BDB8-14F9FD8E5A80}"/>
                </a:ext>
              </a:extLst>
            </p:cNvPr>
            <p:cNvSpPr/>
            <p:nvPr/>
          </p:nvSpPr>
          <p:spPr>
            <a:xfrm>
              <a:off x="1818036" y="2944542"/>
              <a:ext cx="140017" cy="135842"/>
            </a:xfrm>
            <a:custGeom>
              <a:avLst/>
              <a:gdLst>
                <a:gd name="connsiteX0" fmla="*/ 126762 w 140017"/>
                <a:gd name="connsiteY0" fmla="*/ 12670 h 135842"/>
                <a:gd name="connsiteX1" fmla="*/ 80566 w 140017"/>
                <a:gd name="connsiteY1" fmla="*/ 2288 h 135842"/>
                <a:gd name="connsiteX2" fmla="*/ -111 w 140017"/>
                <a:gd name="connsiteY2" fmla="*/ 29149 h 135842"/>
                <a:gd name="connsiteX3" fmla="*/ 17606 w 140017"/>
                <a:gd name="connsiteY3" fmla="*/ 46770 h 135842"/>
                <a:gd name="connsiteX4" fmla="*/ 61040 w 140017"/>
                <a:gd name="connsiteY4" fmla="*/ 32292 h 135842"/>
                <a:gd name="connsiteX5" fmla="*/ 67421 w 140017"/>
                <a:gd name="connsiteY5" fmla="*/ 51342 h 135842"/>
                <a:gd name="connsiteX6" fmla="*/ 33512 w 140017"/>
                <a:gd name="connsiteY6" fmla="*/ 62676 h 135842"/>
                <a:gd name="connsiteX7" fmla="*/ 34084 w 140017"/>
                <a:gd name="connsiteY7" fmla="*/ 63248 h 135842"/>
                <a:gd name="connsiteX8" fmla="*/ 45609 w 140017"/>
                <a:gd name="connsiteY8" fmla="*/ 80012 h 135842"/>
                <a:gd name="connsiteX9" fmla="*/ 74184 w 140017"/>
                <a:gd name="connsiteY9" fmla="*/ 70487 h 135842"/>
                <a:gd name="connsiteX10" fmla="*/ 80566 w 140017"/>
                <a:gd name="connsiteY10" fmla="*/ 89537 h 135842"/>
                <a:gd name="connsiteX11" fmla="*/ 51229 w 140017"/>
                <a:gd name="connsiteY11" fmla="*/ 99062 h 135842"/>
                <a:gd name="connsiteX12" fmla="*/ 51229 w 140017"/>
                <a:gd name="connsiteY12" fmla="*/ 104396 h 135842"/>
                <a:gd name="connsiteX13" fmla="*/ 57896 w 140017"/>
                <a:gd name="connsiteY13" fmla="*/ 135638 h 135842"/>
                <a:gd name="connsiteX14" fmla="*/ 82757 w 140017"/>
                <a:gd name="connsiteY14" fmla="*/ 97538 h 135842"/>
                <a:gd name="connsiteX15" fmla="*/ 139907 w 140017"/>
                <a:gd name="connsiteY15" fmla="*/ 67058 h 135842"/>
                <a:gd name="connsiteX16" fmla="*/ 139621 w 140017"/>
                <a:gd name="connsiteY16" fmla="*/ 49913 h 135842"/>
                <a:gd name="connsiteX17" fmla="*/ 126762 w 140017"/>
                <a:gd name="connsiteY17" fmla="*/ 12670 h 13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017" h="135842">
                  <a:moveTo>
                    <a:pt x="126762" y="12670"/>
                  </a:moveTo>
                  <a:cubicBezTo>
                    <a:pt x="114589" y="707"/>
                    <a:pt x="96682" y="-3322"/>
                    <a:pt x="80566" y="2288"/>
                  </a:cubicBezTo>
                  <a:lnTo>
                    <a:pt x="-111" y="29149"/>
                  </a:lnTo>
                  <a:lnTo>
                    <a:pt x="17606" y="46770"/>
                  </a:lnTo>
                  <a:lnTo>
                    <a:pt x="61040" y="32292"/>
                  </a:lnTo>
                  <a:lnTo>
                    <a:pt x="67421" y="51342"/>
                  </a:lnTo>
                  <a:lnTo>
                    <a:pt x="33512" y="62676"/>
                  </a:lnTo>
                  <a:lnTo>
                    <a:pt x="34084" y="63248"/>
                  </a:lnTo>
                  <a:cubicBezTo>
                    <a:pt x="38856" y="68134"/>
                    <a:pt x="42752" y="73802"/>
                    <a:pt x="45609" y="80012"/>
                  </a:cubicBezTo>
                  <a:lnTo>
                    <a:pt x="74184" y="70487"/>
                  </a:lnTo>
                  <a:lnTo>
                    <a:pt x="80566" y="89537"/>
                  </a:lnTo>
                  <a:lnTo>
                    <a:pt x="51229" y="99062"/>
                  </a:lnTo>
                  <a:cubicBezTo>
                    <a:pt x="51324" y="100843"/>
                    <a:pt x="51324" y="102615"/>
                    <a:pt x="51229" y="104396"/>
                  </a:cubicBezTo>
                  <a:cubicBezTo>
                    <a:pt x="51276" y="115159"/>
                    <a:pt x="53553" y="125789"/>
                    <a:pt x="57896" y="135638"/>
                  </a:cubicBezTo>
                  <a:cubicBezTo>
                    <a:pt x="63411" y="121331"/>
                    <a:pt x="71889" y="108349"/>
                    <a:pt x="82757" y="97538"/>
                  </a:cubicBezTo>
                  <a:cubicBezTo>
                    <a:pt x="98358" y="81926"/>
                    <a:pt x="118247" y="71316"/>
                    <a:pt x="139907" y="67058"/>
                  </a:cubicBezTo>
                  <a:cubicBezTo>
                    <a:pt x="139002" y="61381"/>
                    <a:pt x="138906" y="55609"/>
                    <a:pt x="139621" y="49913"/>
                  </a:cubicBezTo>
                  <a:cubicBezTo>
                    <a:pt x="141030" y="36207"/>
                    <a:pt x="136325" y="22586"/>
                    <a:pt x="126762" y="12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EF63D3CB-B4FD-ED40-E62B-ACDB624A3C25}"/>
                </a:ext>
              </a:extLst>
            </p:cNvPr>
            <p:cNvSpPr/>
            <p:nvPr/>
          </p:nvSpPr>
          <p:spPr>
            <a:xfrm>
              <a:off x="2019775" y="3141726"/>
              <a:ext cx="135803" cy="140398"/>
            </a:xfrm>
            <a:custGeom>
              <a:avLst/>
              <a:gdLst>
                <a:gd name="connsiteX0" fmla="*/ 122952 w 135803"/>
                <a:gd name="connsiteY0" fmla="*/ 13416 h 140398"/>
                <a:gd name="connsiteX1" fmla="*/ 85424 w 135803"/>
                <a:gd name="connsiteY1" fmla="*/ 653 h 140398"/>
                <a:gd name="connsiteX2" fmla="*/ 68755 w 135803"/>
                <a:gd name="connsiteY2" fmla="*/ -205 h 140398"/>
                <a:gd name="connsiteX3" fmla="*/ -111 w 135803"/>
                <a:gd name="connsiteY3" fmla="*/ 82282 h 140398"/>
                <a:gd name="connsiteX4" fmla="*/ 31131 w 135803"/>
                <a:gd name="connsiteY4" fmla="*/ 88854 h 140398"/>
                <a:gd name="connsiteX5" fmla="*/ 36465 w 135803"/>
                <a:gd name="connsiteY5" fmla="*/ 88854 h 140398"/>
                <a:gd name="connsiteX6" fmla="*/ 45990 w 135803"/>
                <a:gd name="connsiteY6" fmla="*/ 59517 h 140398"/>
                <a:gd name="connsiteX7" fmla="*/ 65040 w 135803"/>
                <a:gd name="connsiteY7" fmla="*/ 65899 h 140398"/>
                <a:gd name="connsiteX8" fmla="*/ 55515 w 135803"/>
                <a:gd name="connsiteY8" fmla="*/ 94474 h 140398"/>
                <a:gd name="connsiteX9" fmla="*/ 72184 w 135803"/>
                <a:gd name="connsiteY9" fmla="*/ 105999 h 140398"/>
                <a:gd name="connsiteX10" fmla="*/ 72755 w 135803"/>
                <a:gd name="connsiteY10" fmla="*/ 106571 h 140398"/>
                <a:gd name="connsiteX11" fmla="*/ 84090 w 135803"/>
                <a:gd name="connsiteY11" fmla="*/ 72662 h 140398"/>
                <a:gd name="connsiteX12" fmla="*/ 103140 w 135803"/>
                <a:gd name="connsiteY12" fmla="*/ 79043 h 140398"/>
                <a:gd name="connsiteX13" fmla="*/ 88662 w 135803"/>
                <a:gd name="connsiteY13" fmla="*/ 122477 h 140398"/>
                <a:gd name="connsiteX14" fmla="*/ 106283 w 135803"/>
                <a:gd name="connsiteY14" fmla="*/ 140194 h 140398"/>
                <a:gd name="connsiteX15" fmla="*/ 133144 w 135803"/>
                <a:gd name="connsiteY15" fmla="*/ 59517 h 140398"/>
                <a:gd name="connsiteX16" fmla="*/ 122952 w 135803"/>
                <a:gd name="connsiteY16" fmla="*/ 13416 h 14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803" h="140398">
                  <a:moveTo>
                    <a:pt x="122952" y="13416"/>
                  </a:moveTo>
                  <a:cubicBezTo>
                    <a:pt x="112951" y="3805"/>
                    <a:pt x="99206" y="-871"/>
                    <a:pt x="85424" y="653"/>
                  </a:cubicBezTo>
                  <a:cubicBezTo>
                    <a:pt x="79851" y="1138"/>
                    <a:pt x="74241" y="843"/>
                    <a:pt x="68755" y="-205"/>
                  </a:cubicBezTo>
                  <a:cubicBezTo>
                    <a:pt x="61602" y="37343"/>
                    <a:pt x="35560" y="68537"/>
                    <a:pt x="-111" y="82282"/>
                  </a:cubicBezTo>
                  <a:cubicBezTo>
                    <a:pt x="9757" y="86559"/>
                    <a:pt x="20377" y="88787"/>
                    <a:pt x="31131" y="88854"/>
                  </a:cubicBezTo>
                  <a:cubicBezTo>
                    <a:pt x="32941" y="88854"/>
                    <a:pt x="34751" y="88854"/>
                    <a:pt x="36465" y="88854"/>
                  </a:cubicBezTo>
                  <a:lnTo>
                    <a:pt x="45990" y="59517"/>
                  </a:lnTo>
                  <a:lnTo>
                    <a:pt x="65040" y="65899"/>
                  </a:lnTo>
                  <a:lnTo>
                    <a:pt x="55515" y="94474"/>
                  </a:lnTo>
                  <a:cubicBezTo>
                    <a:pt x="61678" y="97350"/>
                    <a:pt x="67317" y="101246"/>
                    <a:pt x="72184" y="105999"/>
                  </a:cubicBezTo>
                  <a:lnTo>
                    <a:pt x="72755" y="106571"/>
                  </a:lnTo>
                  <a:lnTo>
                    <a:pt x="84090" y="72662"/>
                  </a:lnTo>
                  <a:lnTo>
                    <a:pt x="103140" y="79043"/>
                  </a:lnTo>
                  <a:lnTo>
                    <a:pt x="88662" y="122477"/>
                  </a:lnTo>
                  <a:lnTo>
                    <a:pt x="106283" y="140194"/>
                  </a:lnTo>
                  <a:lnTo>
                    <a:pt x="133144" y="59517"/>
                  </a:lnTo>
                  <a:cubicBezTo>
                    <a:pt x="138811" y="43467"/>
                    <a:pt x="134858" y="25589"/>
                    <a:pt x="122952" y="134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3BFF42D3-F31E-1DF3-F9BB-5796339156E7}"/>
                </a:ext>
              </a:extLst>
            </p:cNvPr>
            <p:cNvSpPr/>
            <p:nvPr/>
          </p:nvSpPr>
          <p:spPr>
            <a:xfrm>
              <a:off x="1888234" y="3029848"/>
              <a:ext cx="181929" cy="181885"/>
            </a:xfrm>
            <a:custGeom>
              <a:avLst/>
              <a:gdLst>
                <a:gd name="connsiteX0" fmla="*/ 155148 w 181929"/>
                <a:gd name="connsiteY0" fmla="*/ 155107 h 181885"/>
                <a:gd name="connsiteX1" fmla="*/ 155205 w 181929"/>
                <a:gd name="connsiteY1" fmla="*/ 26462 h 181885"/>
                <a:gd name="connsiteX2" fmla="*/ 26560 w 181929"/>
                <a:gd name="connsiteY2" fmla="*/ 26414 h 181885"/>
                <a:gd name="connsiteX3" fmla="*/ 26503 w 181929"/>
                <a:gd name="connsiteY3" fmla="*/ 155049 h 181885"/>
                <a:gd name="connsiteX4" fmla="*/ 26560 w 181929"/>
                <a:gd name="connsiteY4" fmla="*/ 155107 h 181885"/>
                <a:gd name="connsiteX5" fmla="*/ 155148 w 181929"/>
                <a:gd name="connsiteY5" fmla="*/ 155107 h 181885"/>
                <a:gd name="connsiteX6" fmla="*/ 63612 w 181929"/>
                <a:gd name="connsiteY6" fmla="*/ 132342 h 181885"/>
                <a:gd name="connsiteX7" fmla="*/ 47991 w 181929"/>
                <a:gd name="connsiteY7" fmla="*/ 147963 h 181885"/>
                <a:gd name="connsiteX8" fmla="*/ 33704 w 181929"/>
                <a:gd name="connsiteY8" fmla="*/ 133675 h 181885"/>
                <a:gd name="connsiteX9" fmla="*/ 49325 w 181929"/>
                <a:gd name="connsiteY9" fmla="*/ 118054 h 181885"/>
                <a:gd name="connsiteX10" fmla="*/ 55135 w 181929"/>
                <a:gd name="connsiteY10" fmla="*/ 83669 h 181885"/>
                <a:gd name="connsiteX11" fmla="*/ 69423 w 181929"/>
                <a:gd name="connsiteY11" fmla="*/ 97957 h 181885"/>
                <a:gd name="connsiteX12" fmla="*/ 69423 w 181929"/>
                <a:gd name="connsiteY12" fmla="*/ 112244 h 181885"/>
                <a:gd name="connsiteX13" fmla="*/ 83710 w 181929"/>
                <a:gd name="connsiteY13" fmla="*/ 112244 h 181885"/>
                <a:gd name="connsiteX14" fmla="*/ 83853 w 181929"/>
                <a:gd name="connsiteY14" fmla="*/ 98100 h 181885"/>
                <a:gd name="connsiteX15" fmla="*/ 83710 w 181929"/>
                <a:gd name="connsiteY15" fmla="*/ 97957 h 181885"/>
                <a:gd name="connsiteX16" fmla="*/ 83377 w 181929"/>
                <a:gd name="connsiteY16" fmla="*/ 55256 h 181885"/>
                <a:gd name="connsiteX17" fmla="*/ 118095 w 181929"/>
                <a:gd name="connsiteY17" fmla="*/ 49284 h 181885"/>
                <a:gd name="connsiteX18" fmla="*/ 133716 w 181929"/>
                <a:gd name="connsiteY18" fmla="*/ 33663 h 181885"/>
                <a:gd name="connsiteX19" fmla="*/ 148004 w 181929"/>
                <a:gd name="connsiteY19" fmla="*/ 47950 h 181885"/>
                <a:gd name="connsiteX20" fmla="*/ 132383 w 181929"/>
                <a:gd name="connsiteY20" fmla="*/ 63571 h 181885"/>
                <a:gd name="connsiteX21" fmla="*/ 126573 w 181929"/>
                <a:gd name="connsiteY21" fmla="*/ 97957 h 181885"/>
                <a:gd name="connsiteX22" fmla="*/ 112285 w 181929"/>
                <a:gd name="connsiteY22" fmla="*/ 83669 h 181885"/>
                <a:gd name="connsiteX23" fmla="*/ 112276 w 181929"/>
                <a:gd name="connsiteY23" fmla="*/ 69391 h 181885"/>
                <a:gd name="connsiteX24" fmla="*/ 97998 w 181929"/>
                <a:gd name="connsiteY24" fmla="*/ 69401 h 181885"/>
                <a:gd name="connsiteX25" fmla="*/ 97998 w 181929"/>
                <a:gd name="connsiteY25" fmla="*/ 83669 h 181885"/>
                <a:gd name="connsiteX26" fmla="*/ 98331 w 181929"/>
                <a:gd name="connsiteY26" fmla="*/ 126370 h 181885"/>
                <a:gd name="connsiteX27" fmla="*/ 63612 w 181929"/>
                <a:gd name="connsiteY27" fmla="*/ 132342 h 18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1929" h="181885">
                  <a:moveTo>
                    <a:pt x="155148" y="155107"/>
                  </a:moveTo>
                  <a:cubicBezTo>
                    <a:pt x="190686" y="119597"/>
                    <a:pt x="190714" y="62000"/>
                    <a:pt x="155205" y="26462"/>
                  </a:cubicBezTo>
                  <a:cubicBezTo>
                    <a:pt x="119696" y="-9076"/>
                    <a:pt x="62098" y="-9095"/>
                    <a:pt x="26560" y="26414"/>
                  </a:cubicBezTo>
                  <a:cubicBezTo>
                    <a:pt x="-8978" y="61914"/>
                    <a:pt x="-9006" y="119512"/>
                    <a:pt x="26503" y="155049"/>
                  </a:cubicBezTo>
                  <a:cubicBezTo>
                    <a:pt x="26522" y="155068"/>
                    <a:pt x="26541" y="155087"/>
                    <a:pt x="26560" y="155107"/>
                  </a:cubicBezTo>
                  <a:cubicBezTo>
                    <a:pt x="62098" y="190540"/>
                    <a:pt x="119610" y="190540"/>
                    <a:pt x="155148" y="155107"/>
                  </a:cubicBezTo>
                  <a:close/>
                  <a:moveTo>
                    <a:pt x="63612" y="132342"/>
                  </a:moveTo>
                  <a:lnTo>
                    <a:pt x="47991" y="147963"/>
                  </a:lnTo>
                  <a:lnTo>
                    <a:pt x="33704" y="133675"/>
                  </a:lnTo>
                  <a:lnTo>
                    <a:pt x="49325" y="118054"/>
                  </a:lnTo>
                  <a:cubicBezTo>
                    <a:pt x="43839" y="106510"/>
                    <a:pt x="46163" y="92765"/>
                    <a:pt x="55135" y="83669"/>
                  </a:cubicBezTo>
                  <a:lnTo>
                    <a:pt x="69423" y="97957"/>
                  </a:lnTo>
                  <a:cubicBezTo>
                    <a:pt x="65479" y="101900"/>
                    <a:pt x="65479" y="108301"/>
                    <a:pt x="69423" y="112244"/>
                  </a:cubicBezTo>
                  <a:cubicBezTo>
                    <a:pt x="73366" y="116187"/>
                    <a:pt x="79767" y="116187"/>
                    <a:pt x="83710" y="112244"/>
                  </a:cubicBezTo>
                  <a:cubicBezTo>
                    <a:pt x="87654" y="108377"/>
                    <a:pt x="87720" y="102043"/>
                    <a:pt x="83853" y="98100"/>
                  </a:cubicBezTo>
                  <a:cubicBezTo>
                    <a:pt x="83805" y="98052"/>
                    <a:pt x="83758" y="98004"/>
                    <a:pt x="83710" y="97957"/>
                  </a:cubicBezTo>
                  <a:cubicBezTo>
                    <a:pt x="71823" y="86260"/>
                    <a:pt x="71671" y="67143"/>
                    <a:pt x="83377" y="55256"/>
                  </a:cubicBezTo>
                  <a:cubicBezTo>
                    <a:pt x="92464" y="46017"/>
                    <a:pt x="106437" y="43617"/>
                    <a:pt x="118095" y="49284"/>
                  </a:cubicBezTo>
                  <a:lnTo>
                    <a:pt x="133716" y="33663"/>
                  </a:lnTo>
                  <a:lnTo>
                    <a:pt x="148004" y="47950"/>
                  </a:lnTo>
                  <a:lnTo>
                    <a:pt x="132383" y="63571"/>
                  </a:lnTo>
                  <a:cubicBezTo>
                    <a:pt x="137927" y="75106"/>
                    <a:pt x="135602" y="88889"/>
                    <a:pt x="126573" y="97957"/>
                  </a:cubicBezTo>
                  <a:lnTo>
                    <a:pt x="112285" y="83669"/>
                  </a:lnTo>
                  <a:cubicBezTo>
                    <a:pt x="116229" y="79726"/>
                    <a:pt x="116219" y="73334"/>
                    <a:pt x="112276" y="69391"/>
                  </a:cubicBezTo>
                  <a:cubicBezTo>
                    <a:pt x="108332" y="65448"/>
                    <a:pt x="101941" y="65457"/>
                    <a:pt x="97998" y="69401"/>
                  </a:cubicBezTo>
                  <a:cubicBezTo>
                    <a:pt x="94064" y="73344"/>
                    <a:pt x="94064" y="79726"/>
                    <a:pt x="97998" y="83669"/>
                  </a:cubicBezTo>
                  <a:cubicBezTo>
                    <a:pt x="109885" y="95366"/>
                    <a:pt x="110037" y="114482"/>
                    <a:pt x="98331" y="126370"/>
                  </a:cubicBezTo>
                  <a:cubicBezTo>
                    <a:pt x="89244" y="135609"/>
                    <a:pt x="75271" y="138009"/>
                    <a:pt x="63612" y="1323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7DB5B4F1-FDCF-49C8-AEF5-DCADC07DF476}"/>
              </a:ext>
            </a:extLst>
          </p:cNvPr>
          <p:cNvGrpSpPr/>
          <p:nvPr/>
        </p:nvGrpSpPr>
        <p:grpSpPr>
          <a:xfrm>
            <a:off x="4409654" y="1937535"/>
            <a:ext cx="345587" cy="344614"/>
            <a:chOff x="6244018" y="2402395"/>
            <a:chExt cx="345587" cy="344614"/>
          </a:xfrm>
          <a:solidFill>
            <a:schemeClr val="accent1"/>
          </a:solidFill>
        </p:grpSpPr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58F776AD-54E8-7941-7233-4B671BC3A2EB}"/>
                </a:ext>
              </a:extLst>
            </p:cNvPr>
            <p:cNvSpPr/>
            <p:nvPr/>
          </p:nvSpPr>
          <p:spPr>
            <a:xfrm>
              <a:off x="6244018" y="2402395"/>
              <a:ext cx="224028" cy="222884"/>
            </a:xfrm>
            <a:custGeom>
              <a:avLst/>
              <a:gdLst>
                <a:gd name="connsiteX0" fmla="*/ 17225 w 224028"/>
                <a:gd name="connsiteY0" fmla="*/ 222680 h 222884"/>
                <a:gd name="connsiteX1" fmla="*/ 112475 w 224028"/>
                <a:gd name="connsiteY1" fmla="*/ 222680 h 222884"/>
                <a:gd name="connsiteX2" fmla="*/ 223917 w 224028"/>
                <a:gd name="connsiteY2" fmla="*/ 111238 h 222884"/>
                <a:gd name="connsiteX3" fmla="*/ 112475 w 224028"/>
                <a:gd name="connsiteY3" fmla="*/ -205 h 222884"/>
                <a:gd name="connsiteX4" fmla="*/ -111 w 224028"/>
                <a:gd name="connsiteY4" fmla="*/ 111619 h 222884"/>
                <a:gd name="connsiteX5" fmla="*/ 29131 w 224028"/>
                <a:gd name="connsiteY5" fmla="*/ 186009 h 222884"/>
                <a:gd name="connsiteX6" fmla="*/ 112475 w 224028"/>
                <a:gd name="connsiteY6" fmla="*/ 121715 h 222884"/>
                <a:gd name="connsiteX7" fmla="*/ 82404 w 224028"/>
                <a:gd name="connsiteY7" fmla="*/ 91216 h 222884"/>
                <a:gd name="connsiteX8" fmla="*/ 102378 w 224028"/>
                <a:gd name="connsiteY8" fmla="*/ 62946 h 222884"/>
                <a:gd name="connsiteX9" fmla="*/ 102378 w 224028"/>
                <a:gd name="connsiteY9" fmla="*/ 40944 h 222884"/>
                <a:gd name="connsiteX10" fmla="*/ 122571 w 224028"/>
                <a:gd name="connsiteY10" fmla="*/ 40944 h 222884"/>
                <a:gd name="connsiteX11" fmla="*/ 122571 w 224028"/>
                <a:gd name="connsiteY11" fmla="*/ 62946 h 222884"/>
                <a:gd name="connsiteX12" fmla="*/ 142764 w 224028"/>
                <a:gd name="connsiteY12" fmla="*/ 91521 h 222884"/>
                <a:gd name="connsiteX13" fmla="*/ 122571 w 224028"/>
                <a:gd name="connsiteY13" fmla="*/ 91521 h 222884"/>
                <a:gd name="connsiteX14" fmla="*/ 112475 w 224028"/>
                <a:gd name="connsiteY14" fmla="*/ 81425 h 222884"/>
                <a:gd name="connsiteX15" fmla="*/ 102378 w 224028"/>
                <a:gd name="connsiteY15" fmla="*/ 91521 h 222884"/>
                <a:gd name="connsiteX16" fmla="*/ 112475 w 224028"/>
                <a:gd name="connsiteY16" fmla="*/ 101618 h 222884"/>
                <a:gd name="connsiteX17" fmla="*/ 142545 w 224028"/>
                <a:gd name="connsiteY17" fmla="*/ 132117 h 222884"/>
                <a:gd name="connsiteX18" fmla="*/ 122571 w 224028"/>
                <a:gd name="connsiteY18" fmla="*/ 160387 h 222884"/>
                <a:gd name="connsiteX19" fmla="*/ 122571 w 224028"/>
                <a:gd name="connsiteY19" fmla="*/ 182485 h 222884"/>
                <a:gd name="connsiteX20" fmla="*/ 102378 w 224028"/>
                <a:gd name="connsiteY20" fmla="*/ 182485 h 222884"/>
                <a:gd name="connsiteX21" fmla="*/ 102378 w 224028"/>
                <a:gd name="connsiteY21" fmla="*/ 160482 h 222884"/>
                <a:gd name="connsiteX22" fmla="*/ 82185 w 224028"/>
                <a:gd name="connsiteY22" fmla="*/ 131907 h 222884"/>
                <a:gd name="connsiteX23" fmla="*/ 102378 w 224028"/>
                <a:gd name="connsiteY23" fmla="*/ 131907 h 222884"/>
                <a:gd name="connsiteX24" fmla="*/ 112475 w 224028"/>
                <a:gd name="connsiteY24" fmla="*/ 142004 h 222884"/>
                <a:gd name="connsiteX25" fmla="*/ 122571 w 224028"/>
                <a:gd name="connsiteY25" fmla="*/ 131907 h 222884"/>
                <a:gd name="connsiteX26" fmla="*/ 112475 w 224028"/>
                <a:gd name="connsiteY26" fmla="*/ 121811 h 22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4028" h="222884">
                  <a:moveTo>
                    <a:pt x="17225" y="222680"/>
                  </a:moveTo>
                  <a:lnTo>
                    <a:pt x="112475" y="222680"/>
                  </a:lnTo>
                  <a:cubicBezTo>
                    <a:pt x="174025" y="222680"/>
                    <a:pt x="223917" y="172788"/>
                    <a:pt x="223917" y="111238"/>
                  </a:cubicBezTo>
                  <a:cubicBezTo>
                    <a:pt x="223917" y="49687"/>
                    <a:pt x="174025" y="-205"/>
                    <a:pt x="112475" y="-205"/>
                  </a:cubicBezTo>
                  <a:cubicBezTo>
                    <a:pt x="50571" y="-262"/>
                    <a:pt x="261" y="49716"/>
                    <a:pt x="-111" y="111619"/>
                  </a:cubicBezTo>
                  <a:cubicBezTo>
                    <a:pt x="70" y="139184"/>
                    <a:pt x="10490" y="165702"/>
                    <a:pt x="29131" y="186009"/>
                  </a:cubicBezTo>
                  <a:close/>
                  <a:moveTo>
                    <a:pt x="112475" y="121715"/>
                  </a:moveTo>
                  <a:cubicBezTo>
                    <a:pt x="95749" y="121601"/>
                    <a:pt x="82281" y="107942"/>
                    <a:pt x="82404" y="91216"/>
                  </a:cubicBezTo>
                  <a:cubicBezTo>
                    <a:pt x="82490" y="78539"/>
                    <a:pt x="90462" y="67261"/>
                    <a:pt x="102378" y="62946"/>
                  </a:cubicBezTo>
                  <a:lnTo>
                    <a:pt x="102378" y="40944"/>
                  </a:lnTo>
                  <a:lnTo>
                    <a:pt x="122571" y="40944"/>
                  </a:lnTo>
                  <a:lnTo>
                    <a:pt x="122571" y="62946"/>
                  </a:lnTo>
                  <a:cubicBezTo>
                    <a:pt x="134677" y="67223"/>
                    <a:pt x="142773" y="78681"/>
                    <a:pt x="142764" y="91521"/>
                  </a:cubicBezTo>
                  <a:lnTo>
                    <a:pt x="122571" y="91521"/>
                  </a:lnTo>
                  <a:cubicBezTo>
                    <a:pt x="122571" y="85949"/>
                    <a:pt x="118047" y="81425"/>
                    <a:pt x="112475" y="81425"/>
                  </a:cubicBezTo>
                  <a:cubicBezTo>
                    <a:pt x="106902" y="81425"/>
                    <a:pt x="102378" y="85949"/>
                    <a:pt x="102378" y="91521"/>
                  </a:cubicBezTo>
                  <a:cubicBezTo>
                    <a:pt x="102378" y="97093"/>
                    <a:pt x="106902" y="101618"/>
                    <a:pt x="112475" y="101618"/>
                  </a:cubicBezTo>
                  <a:cubicBezTo>
                    <a:pt x="129200" y="101732"/>
                    <a:pt x="142669" y="115391"/>
                    <a:pt x="142545" y="132117"/>
                  </a:cubicBezTo>
                  <a:cubicBezTo>
                    <a:pt x="142459" y="144794"/>
                    <a:pt x="134487" y="156072"/>
                    <a:pt x="122571" y="160387"/>
                  </a:cubicBezTo>
                  <a:lnTo>
                    <a:pt x="122571" y="182485"/>
                  </a:lnTo>
                  <a:lnTo>
                    <a:pt x="102378" y="182485"/>
                  </a:lnTo>
                  <a:lnTo>
                    <a:pt x="102378" y="160482"/>
                  </a:lnTo>
                  <a:cubicBezTo>
                    <a:pt x="90272" y="156205"/>
                    <a:pt x="82175" y="144747"/>
                    <a:pt x="82185" y="131907"/>
                  </a:cubicBezTo>
                  <a:lnTo>
                    <a:pt x="102378" y="131907"/>
                  </a:lnTo>
                  <a:cubicBezTo>
                    <a:pt x="102378" y="137479"/>
                    <a:pt x="106902" y="142004"/>
                    <a:pt x="112475" y="142004"/>
                  </a:cubicBezTo>
                  <a:cubicBezTo>
                    <a:pt x="118047" y="142004"/>
                    <a:pt x="122571" y="137479"/>
                    <a:pt x="122571" y="131907"/>
                  </a:cubicBezTo>
                  <a:cubicBezTo>
                    <a:pt x="122571" y="126335"/>
                    <a:pt x="118047" y="121811"/>
                    <a:pt x="112475" y="12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6D8B571F-5A20-B30D-BCFC-D287EA36F890}"/>
                </a:ext>
              </a:extLst>
            </p:cNvPr>
            <p:cNvSpPr/>
            <p:nvPr/>
          </p:nvSpPr>
          <p:spPr>
            <a:xfrm>
              <a:off x="6366795" y="2524696"/>
              <a:ext cx="222810" cy="222313"/>
            </a:xfrm>
            <a:custGeom>
              <a:avLst/>
              <a:gdLst>
                <a:gd name="connsiteX0" fmla="*/ 120571 w 222810"/>
                <a:gd name="connsiteY0" fmla="*/ -14 h 222313"/>
                <a:gd name="connsiteX1" fmla="*/ 120571 w 222810"/>
                <a:gd name="connsiteY1" fmla="*/ 60184 h 222313"/>
                <a:gd name="connsiteX2" fmla="*/ 130667 w 222810"/>
                <a:gd name="connsiteY2" fmla="*/ 60184 h 222313"/>
                <a:gd name="connsiteX3" fmla="*/ 160957 w 222810"/>
                <a:gd name="connsiteY3" fmla="*/ 90473 h 222313"/>
                <a:gd name="connsiteX4" fmla="*/ 153146 w 222810"/>
                <a:gd name="connsiteY4" fmla="*/ 110666 h 222313"/>
                <a:gd name="connsiteX5" fmla="*/ 150946 w 222810"/>
                <a:gd name="connsiteY5" fmla="*/ 153443 h 222313"/>
                <a:gd name="connsiteX6" fmla="*/ 130667 w 222810"/>
                <a:gd name="connsiteY6" fmla="*/ 161244 h 222313"/>
                <a:gd name="connsiteX7" fmla="*/ 120571 w 222810"/>
                <a:gd name="connsiteY7" fmla="*/ 161244 h 222313"/>
                <a:gd name="connsiteX8" fmla="*/ 120571 w 222810"/>
                <a:gd name="connsiteY8" fmla="*/ 181437 h 222313"/>
                <a:gd name="connsiteX9" fmla="*/ 100378 w 222810"/>
                <a:gd name="connsiteY9" fmla="*/ 181437 h 222313"/>
                <a:gd name="connsiteX10" fmla="*/ 100378 w 222810"/>
                <a:gd name="connsiteY10" fmla="*/ 161244 h 222313"/>
                <a:gd name="connsiteX11" fmla="*/ 80185 w 222810"/>
                <a:gd name="connsiteY11" fmla="*/ 161244 h 222313"/>
                <a:gd name="connsiteX12" fmla="*/ 80185 w 222810"/>
                <a:gd name="connsiteY12" fmla="*/ 140956 h 222313"/>
                <a:gd name="connsiteX13" fmla="*/ 100378 w 222810"/>
                <a:gd name="connsiteY13" fmla="*/ 140956 h 222313"/>
                <a:gd name="connsiteX14" fmla="*/ 100378 w 222810"/>
                <a:gd name="connsiteY14" fmla="*/ 80186 h 222313"/>
                <a:gd name="connsiteX15" fmla="*/ 83518 w 222810"/>
                <a:gd name="connsiteY15" fmla="*/ 80186 h 222313"/>
                <a:gd name="connsiteX16" fmla="*/ -111 w 222810"/>
                <a:gd name="connsiteY16" fmla="*/ 120096 h 222313"/>
                <a:gd name="connsiteX17" fmla="*/ 110474 w 222810"/>
                <a:gd name="connsiteY17" fmla="*/ 222109 h 222313"/>
                <a:gd name="connsiteX18" fmla="*/ 205724 w 222810"/>
                <a:gd name="connsiteY18" fmla="*/ 222109 h 222313"/>
                <a:gd name="connsiteX19" fmla="*/ 193437 w 222810"/>
                <a:gd name="connsiteY19" fmla="*/ 184676 h 222313"/>
                <a:gd name="connsiteX20" fmla="*/ 194199 w 222810"/>
                <a:gd name="connsiteY20" fmla="*/ 183628 h 222313"/>
                <a:gd name="connsiteX21" fmla="*/ 186446 w 222810"/>
                <a:gd name="connsiteY21" fmla="*/ 27970 h 222313"/>
                <a:gd name="connsiteX22" fmla="*/ 120951 w 222810"/>
                <a:gd name="connsiteY22" fmla="*/ -205 h 22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810" h="222313">
                  <a:moveTo>
                    <a:pt x="120571" y="-14"/>
                  </a:moveTo>
                  <a:lnTo>
                    <a:pt x="120571" y="60184"/>
                  </a:lnTo>
                  <a:lnTo>
                    <a:pt x="130667" y="60184"/>
                  </a:lnTo>
                  <a:cubicBezTo>
                    <a:pt x="147393" y="60184"/>
                    <a:pt x="160957" y="73748"/>
                    <a:pt x="160957" y="90473"/>
                  </a:cubicBezTo>
                  <a:cubicBezTo>
                    <a:pt x="160976" y="97941"/>
                    <a:pt x="158185" y="105151"/>
                    <a:pt x="153146" y="110666"/>
                  </a:cubicBezTo>
                  <a:cubicBezTo>
                    <a:pt x="164348" y="123087"/>
                    <a:pt x="163366" y="142242"/>
                    <a:pt x="150946" y="153443"/>
                  </a:cubicBezTo>
                  <a:cubicBezTo>
                    <a:pt x="145383" y="158463"/>
                    <a:pt x="138154" y="161244"/>
                    <a:pt x="130667" y="161244"/>
                  </a:cubicBezTo>
                  <a:lnTo>
                    <a:pt x="120571" y="161244"/>
                  </a:lnTo>
                  <a:lnTo>
                    <a:pt x="120571" y="181437"/>
                  </a:lnTo>
                  <a:lnTo>
                    <a:pt x="100378" y="181437"/>
                  </a:lnTo>
                  <a:lnTo>
                    <a:pt x="100378" y="161244"/>
                  </a:lnTo>
                  <a:lnTo>
                    <a:pt x="80185" y="161244"/>
                  </a:lnTo>
                  <a:lnTo>
                    <a:pt x="80185" y="140956"/>
                  </a:lnTo>
                  <a:lnTo>
                    <a:pt x="100378" y="140956"/>
                  </a:lnTo>
                  <a:lnTo>
                    <a:pt x="100378" y="80186"/>
                  </a:lnTo>
                  <a:lnTo>
                    <a:pt x="83518" y="80186"/>
                  </a:lnTo>
                  <a:cubicBezTo>
                    <a:pt x="61449" y="103256"/>
                    <a:pt x="31702" y="117458"/>
                    <a:pt x="-111" y="120096"/>
                  </a:cubicBezTo>
                  <a:cubicBezTo>
                    <a:pt x="4861" y="177560"/>
                    <a:pt x="52790" y="221785"/>
                    <a:pt x="110474" y="222109"/>
                  </a:cubicBezTo>
                  <a:lnTo>
                    <a:pt x="205724" y="222109"/>
                  </a:lnTo>
                  <a:lnTo>
                    <a:pt x="193437" y="184676"/>
                  </a:lnTo>
                  <a:cubicBezTo>
                    <a:pt x="193666" y="184314"/>
                    <a:pt x="193923" y="183961"/>
                    <a:pt x="194199" y="183628"/>
                  </a:cubicBezTo>
                  <a:cubicBezTo>
                    <a:pt x="235042" y="138508"/>
                    <a:pt x="231575" y="68814"/>
                    <a:pt x="186446" y="27970"/>
                  </a:cubicBezTo>
                  <a:cubicBezTo>
                    <a:pt x="168339" y="11578"/>
                    <a:pt x="145298" y="1672"/>
                    <a:pt x="120951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709099E4-5510-A2D2-6B65-6F0A827EF466}"/>
                </a:ext>
              </a:extLst>
            </p:cNvPr>
            <p:cNvSpPr/>
            <p:nvPr/>
          </p:nvSpPr>
          <p:spPr>
            <a:xfrm>
              <a:off x="6487155" y="2524886"/>
              <a:ext cx="35" cy="857"/>
            </a:xfrm>
            <a:custGeom>
              <a:avLst/>
              <a:gdLst>
                <a:gd name="connsiteX0" fmla="*/ -75 w 35"/>
                <a:gd name="connsiteY0" fmla="*/ -205 h 857"/>
                <a:gd name="connsiteX1" fmla="*/ -75 w 35"/>
                <a:gd name="connsiteY1" fmla="*/ -205 h 857"/>
                <a:gd name="connsiteX2" fmla="*/ -75 w 35"/>
                <a:gd name="connsiteY2" fmla="*/ 653 h 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" h="857">
                  <a:moveTo>
                    <a:pt x="-75" y="-205"/>
                  </a:moveTo>
                  <a:lnTo>
                    <a:pt x="-75" y="-205"/>
                  </a:lnTo>
                  <a:cubicBezTo>
                    <a:pt x="-123" y="81"/>
                    <a:pt x="-123" y="367"/>
                    <a:pt x="-75" y="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765E6D10-697E-52FB-43D2-0731FB20F68E}"/>
                </a:ext>
              </a:extLst>
            </p:cNvPr>
            <p:cNvSpPr/>
            <p:nvPr/>
          </p:nvSpPr>
          <p:spPr>
            <a:xfrm>
              <a:off x="6487476" y="2645473"/>
              <a:ext cx="20192" cy="20192"/>
            </a:xfrm>
            <a:custGeom>
              <a:avLst/>
              <a:gdLst>
                <a:gd name="connsiteX0" fmla="*/ 9986 w 20192"/>
                <a:gd name="connsiteY0" fmla="*/ -205 h 20192"/>
                <a:gd name="connsiteX1" fmla="*/ -111 w 20192"/>
                <a:gd name="connsiteY1" fmla="*/ -205 h 20192"/>
                <a:gd name="connsiteX2" fmla="*/ -111 w 20192"/>
                <a:gd name="connsiteY2" fmla="*/ 19988 h 20192"/>
                <a:gd name="connsiteX3" fmla="*/ 9986 w 20192"/>
                <a:gd name="connsiteY3" fmla="*/ 19988 h 20192"/>
                <a:gd name="connsiteX4" fmla="*/ 20082 w 20192"/>
                <a:gd name="connsiteY4" fmla="*/ 9892 h 20192"/>
                <a:gd name="connsiteX5" fmla="*/ 9986 w 20192"/>
                <a:gd name="connsiteY5" fmla="*/ -205 h 2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2" h="20192">
                  <a:moveTo>
                    <a:pt x="9986" y="-205"/>
                  </a:moveTo>
                  <a:lnTo>
                    <a:pt x="-111" y="-205"/>
                  </a:lnTo>
                  <a:lnTo>
                    <a:pt x="-111" y="19988"/>
                  </a:lnTo>
                  <a:lnTo>
                    <a:pt x="9986" y="19988"/>
                  </a:lnTo>
                  <a:cubicBezTo>
                    <a:pt x="15558" y="19988"/>
                    <a:pt x="20082" y="15464"/>
                    <a:pt x="20082" y="9892"/>
                  </a:cubicBezTo>
                  <a:cubicBezTo>
                    <a:pt x="20082" y="4320"/>
                    <a:pt x="15558" y="-205"/>
                    <a:pt x="9986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C418DA71-770F-0172-837B-4682977B54C5}"/>
                </a:ext>
              </a:extLst>
            </p:cNvPr>
            <p:cNvSpPr/>
            <p:nvPr/>
          </p:nvSpPr>
          <p:spPr>
            <a:xfrm>
              <a:off x="6487476" y="2605087"/>
              <a:ext cx="20192" cy="20192"/>
            </a:xfrm>
            <a:custGeom>
              <a:avLst/>
              <a:gdLst>
                <a:gd name="connsiteX0" fmla="*/ 9986 w 20192"/>
                <a:gd name="connsiteY0" fmla="*/ -205 h 20192"/>
                <a:gd name="connsiteX1" fmla="*/ -111 w 20192"/>
                <a:gd name="connsiteY1" fmla="*/ -205 h 20192"/>
                <a:gd name="connsiteX2" fmla="*/ -111 w 20192"/>
                <a:gd name="connsiteY2" fmla="*/ 19988 h 20192"/>
                <a:gd name="connsiteX3" fmla="*/ 9986 w 20192"/>
                <a:gd name="connsiteY3" fmla="*/ 19988 h 20192"/>
                <a:gd name="connsiteX4" fmla="*/ 20082 w 20192"/>
                <a:gd name="connsiteY4" fmla="*/ 9892 h 20192"/>
                <a:gd name="connsiteX5" fmla="*/ 9986 w 20192"/>
                <a:gd name="connsiteY5" fmla="*/ -205 h 2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2" h="20192">
                  <a:moveTo>
                    <a:pt x="9986" y="-205"/>
                  </a:moveTo>
                  <a:lnTo>
                    <a:pt x="-111" y="-205"/>
                  </a:lnTo>
                  <a:lnTo>
                    <a:pt x="-111" y="19988"/>
                  </a:lnTo>
                  <a:lnTo>
                    <a:pt x="9986" y="19988"/>
                  </a:lnTo>
                  <a:cubicBezTo>
                    <a:pt x="15558" y="19988"/>
                    <a:pt x="20082" y="15464"/>
                    <a:pt x="20082" y="9892"/>
                  </a:cubicBezTo>
                  <a:cubicBezTo>
                    <a:pt x="20082" y="4320"/>
                    <a:pt x="15558" y="-205"/>
                    <a:pt x="9986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8BC3C190-AF14-41B6-422F-6F62FB821D49}"/>
              </a:ext>
            </a:extLst>
          </p:cNvPr>
          <p:cNvGrpSpPr/>
          <p:nvPr/>
        </p:nvGrpSpPr>
        <p:grpSpPr>
          <a:xfrm>
            <a:off x="212226" y="875345"/>
            <a:ext cx="8462326" cy="3711020"/>
            <a:chOff x="212226" y="875345"/>
            <a:chExt cx="8462326" cy="3711020"/>
          </a:xfrm>
        </p:grpSpPr>
        <p:pic>
          <p:nvPicPr>
            <p:cNvPr id="70" name="Gráfico 69">
              <a:extLst>
                <a:ext uri="{FF2B5EF4-FFF2-40B4-BE49-F238E27FC236}">
                  <a16:creationId xmlns:a16="http://schemas.microsoft.com/office/drawing/2014/main" id="{A99063EB-0D9B-6754-E20A-0790FAC7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094127">
              <a:off x="212226" y="875345"/>
              <a:ext cx="942715" cy="1021539"/>
            </a:xfrm>
            <a:prstGeom prst="rect">
              <a:avLst/>
            </a:prstGeom>
          </p:spPr>
        </p:pic>
        <p:pic>
          <p:nvPicPr>
            <p:cNvPr id="71" name="Gráfico 70">
              <a:extLst>
                <a:ext uri="{FF2B5EF4-FFF2-40B4-BE49-F238E27FC236}">
                  <a16:creationId xmlns:a16="http://schemas.microsoft.com/office/drawing/2014/main" id="{3CCC30B5-7D3D-AE1B-CCDD-17AFF74E1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6448139">
              <a:off x="7839100" y="1263541"/>
              <a:ext cx="684043" cy="986860"/>
            </a:xfrm>
            <a:prstGeom prst="rect">
              <a:avLst/>
            </a:prstGeom>
          </p:spPr>
        </p:pic>
        <p:pic>
          <p:nvPicPr>
            <p:cNvPr id="73" name="Imagen 72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65E6C760-E1C7-1E1D-7E14-42A81F669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951716" y="4207284"/>
              <a:ext cx="497096" cy="379081"/>
            </a:xfrm>
            <a:prstGeom prst="rect">
              <a:avLst/>
            </a:prstGeom>
          </p:spPr>
        </p:pic>
        <p:pic>
          <p:nvPicPr>
            <p:cNvPr id="74" name="Imagen 73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9F6ACE1A-5D20-77E6-88BE-9C3BA347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30877" y="3844800"/>
              <a:ext cx="420780" cy="456720"/>
            </a:xfrm>
            <a:prstGeom prst="rect">
              <a:avLst/>
            </a:prstGeom>
          </p:spPr>
        </p:pic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B082FE07-58C4-5541-16B8-D58964CF59BE}"/>
              </a:ext>
            </a:extLst>
          </p:cNvPr>
          <p:cNvGrpSpPr/>
          <p:nvPr/>
        </p:nvGrpSpPr>
        <p:grpSpPr>
          <a:xfrm>
            <a:off x="2784137" y="1504213"/>
            <a:ext cx="6030920" cy="3182820"/>
            <a:chOff x="2775045" y="1492934"/>
            <a:chExt cx="6030920" cy="3182820"/>
          </a:xfrm>
        </p:grpSpPr>
        <p:pic>
          <p:nvPicPr>
            <p:cNvPr id="77" name="Imagen 76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E9204DF2-0EA4-CD9A-664E-10973F226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693" y="2524103"/>
              <a:ext cx="281272" cy="567364"/>
            </a:xfrm>
            <a:prstGeom prst="rect">
              <a:avLst/>
            </a:prstGeom>
          </p:spPr>
        </p:pic>
        <p:pic>
          <p:nvPicPr>
            <p:cNvPr id="78" name="Imagen 77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F4AF464A-4ED8-3BBC-F9D1-03143626D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177614" y="4217356"/>
              <a:ext cx="565406" cy="351389"/>
            </a:xfrm>
            <a:prstGeom prst="rect">
              <a:avLst/>
            </a:prstGeom>
          </p:spPr>
        </p:pic>
        <p:pic>
          <p:nvPicPr>
            <p:cNvPr id="79" name="Imagen 78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912DF9F3-1AD5-4465-FEE9-90559068B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775045" y="1492934"/>
              <a:ext cx="365768" cy="528073"/>
            </a:xfrm>
            <a:prstGeom prst="rect">
              <a:avLst/>
            </a:prstGeom>
          </p:spPr>
        </p:pic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F6BA42AF-85EC-FA27-B28C-AB8E786DAA11}"/>
              </a:ext>
            </a:extLst>
          </p:cNvPr>
          <p:cNvGrpSpPr/>
          <p:nvPr/>
        </p:nvGrpSpPr>
        <p:grpSpPr>
          <a:xfrm>
            <a:off x="276991" y="1714709"/>
            <a:ext cx="8353183" cy="3099245"/>
            <a:chOff x="-93430" y="1506747"/>
            <a:chExt cx="8353183" cy="3099245"/>
          </a:xfrm>
        </p:grpSpPr>
        <p:pic>
          <p:nvPicPr>
            <p:cNvPr id="81" name="Gráfico 80">
              <a:extLst>
                <a:ext uri="{FF2B5EF4-FFF2-40B4-BE49-F238E27FC236}">
                  <a16:creationId xmlns:a16="http://schemas.microsoft.com/office/drawing/2014/main" id="{60B3EF51-709A-C20E-C750-54BE340C8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 flipV="1">
              <a:off x="2256402" y="3714765"/>
              <a:ext cx="822458" cy="891227"/>
            </a:xfrm>
            <a:prstGeom prst="rect">
              <a:avLst/>
            </a:prstGeom>
          </p:spPr>
        </p:pic>
        <p:pic>
          <p:nvPicPr>
            <p:cNvPr id="82" name="Imagen 81" descr="Icono&#10;&#10;Descripción generada automáticamente">
              <a:extLst>
                <a:ext uri="{FF2B5EF4-FFF2-40B4-BE49-F238E27FC236}">
                  <a16:creationId xmlns:a16="http://schemas.microsoft.com/office/drawing/2014/main" id="{54D3F624-9FD9-84D2-7B04-F0C07F8C3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93430" y="3582836"/>
              <a:ext cx="506406" cy="528073"/>
            </a:xfrm>
            <a:prstGeom prst="rect">
              <a:avLst/>
            </a:prstGeom>
          </p:spPr>
        </p:pic>
        <p:pic>
          <p:nvPicPr>
            <p:cNvPr id="84" name="Imagen 83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828602D4-AC75-7771-F912-2F7D82BC4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93343" y="3846873"/>
              <a:ext cx="566410" cy="385071"/>
            </a:xfrm>
            <a:prstGeom prst="rect">
              <a:avLst/>
            </a:prstGeom>
          </p:spPr>
        </p:pic>
        <p:pic>
          <p:nvPicPr>
            <p:cNvPr id="85" name="Imagen 84" descr="Logotipo, Icono&#10;&#10;Descripción generada automáticamente">
              <a:extLst>
                <a:ext uri="{FF2B5EF4-FFF2-40B4-BE49-F238E27FC236}">
                  <a16:creationId xmlns:a16="http://schemas.microsoft.com/office/drawing/2014/main" id="{7E8CB3E1-E6DE-B5A8-45BF-59BE2378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45193" y="1506747"/>
              <a:ext cx="482291" cy="473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311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DDB381-A964-40D1-8EC8-73CF6F58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88" y="232950"/>
            <a:ext cx="6079525" cy="715566"/>
          </a:xfrm>
        </p:spPr>
        <p:txBody>
          <a:bodyPr>
            <a:normAutofit fontScale="90000"/>
          </a:bodyPr>
          <a:lstStyle/>
          <a:p>
            <a:r>
              <a:rPr lang="es-ES" sz="2400" err="1"/>
              <a:t>Which</a:t>
            </a:r>
            <a:r>
              <a:rPr lang="es-ES" sz="2400">
                <a:solidFill>
                  <a:srgbClr val="C2CC9A"/>
                </a:solidFill>
              </a:rPr>
              <a:t> Country Produces </a:t>
            </a:r>
            <a:r>
              <a:rPr lang="es-ES" sz="2400" err="1">
                <a:solidFill>
                  <a:srgbClr val="C2CC9A"/>
                </a:solidFill>
              </a:rPr>
              <a:t>The</a:t>
            </a:r>
            <a:r>
              <a:rPr lang="es-ES" sz="2400">
                <a:solidFill>
                  <a:srgbClr val="C2CC9A"/>
                </a:solidFill>
              </a:rPr>
              <a:t> </a:t>
            </a:r>
            <a:r>
              <a:rPr lang="es-ES" sz="2400" err="1">
                <a:solidFill>
                  <a:srgbClr val="C2CC9A"/>
                </a:solidFill>
              </a:rPr>
              <a:t>Most</a:t>
            </a:r>
            <a:r>
              <a:rPr lang="es-ES" sz="2400">
                <a:solidFill>
                  <a:srgbClr val="C2CC9A"/>
                </a:solidFill>
              </a:rPr>
              <a:t> </a:t>
            </a:r>
            <a:r>
              <a:rPr lang="es-ES" sz="2400" err="1">
                <a:solidFill>
                  <a:srgbClr val="C2CC9A"/>
                </a:solidFill>
              </a:rPr>
              <a:t>Profitable</a:t>
            </a:r>
            <a:r>
              <a:rPr lang="es-ES" sz="2400">
                <a:solidFill>
                  <a:srgbClr val="C2CC9A"/>
                </a:solidFill>
              </a:rPr>
              <a:t> </a:t>
            </a:r>
            <a:r>
              <a:rPr lang="es-ES" sz="2400" err="1">
                <a:solidFill>
                  <a:srgbClr val="C2CC9A"/>
                </a:solidFill>
              </a:rPr>
              <a:t>Billionaires</a:t>
            </a:r>
            <a:r>
              <a:rPr lang="es-ES" sz="2400">
                <a:solidFill>
                  <a:srgbClr val="C2CC9A"/>
                </a:solidFill>
              </a:rPr>
              <a:t> and </a:t>
            </a:r>
            <a:r>
              <a:rPr lang="es-ES" sz="2400" err="1">
                <a:solidFill>
                  <a:srgbClr val="C2CC9A"/>
                </a:solidFill>
              </a:rPr>
              <a:t>Companies</a:t>
            </a:r>
            <a:r>
              <a:rPr lang="es-ES" sz="2400">
                <a:solidFill>
                  <a:srgbClr val="C2CC9A"/>
                </a:solidFill>
              </a:rPr>
              <a:t>?  </a:t>
            </a:r>
          </a:p>
        </p:txBody>
      </p:sp>
      <p:sp>
        <p:nvSpPr>
          <p:cNvPr id="12" name="Google Shape;379;p47">
            <a:extLst>
              <a:ext uri="{FF2B5EF4-FFF2-40B4-BE49-F238E27FC236}">
                <a16:creationId xmlns:a16="http://schemas.microsoft.com/office/drawing/2014/main" id="{EA9794A1-9F1A-4E4B-BB7F-BA853BEEEEFA}"/>
              </a:ext>
            </a:extLst>
          </p:cNvPr>
          <p:cNvSpPr txBox="1"/>
          <p:nvPr/>
        </p:nvSpPr>
        <p:spPr>
          <a:xfrm flipH="1">
            <a:off x="295204" y="1051691"/>
            <a:ext cx="427819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400">
                <a:solidFill>
                  <a:schemeClr val="tx2"/>
                </a:solidFill>
                <a:latin typeface="Batang"/>
                <a:ea typeface="Anaheim"/>
                <a:cs typeface="Anaheim"/>
              </a:rPr>
              <a:t>What country has the highest proportion of Billionaires?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4A20B96C-DACF-9BD2-E52F-26DE5ADF8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788863" flipV="1">
            <a:off x="4863068" y="3568390"/>
            <a:ext cx="785698" cy="851394"/>
          </a:xfrm>
          <a:prstGeom prst="rect">
            <a:avLst/>
          </a:prstGeom>
        </p:spPr>
      </p:pic>
      <p:grpSp>
        <p:nvGrpSpPr>
          <p:cNvPr id="53" name="Grupo 52">
            <a:extLst>
              <a:ext uri="{FF2B5EF4-FFF2-40B4-BE49-F238E27FC236}">
                <a16:creationId xmlns:a16="http://schemas.microsoft.com/office/drawing/2014/main" id="{BCCF06CE-0B3B-EAE0-F804-5C9C7F38E028}"/>
              </a:ext>
            </a:extLst>
          </p:cNvPr>
          <p:cNvGrpSpPr/>
          <p:nvPr/>
        </p:nvGrpSpPr>
        <p:grpSpPr>
          <a:xfrm>
            <a:off x="526898" y="234085"/>
            <a:ext cx="8261976" cy="3857988"/>
            <a:chOff x="526898" y="234085"/>
            <a:chExt cx="8261976" cy="3857988"/>
          </a:xfrm>
        </p:grpSpPr>
        <p:pic>
          <p:nvPicPr>
            <p:cNvPr id="54" name="Gráfico 53">
              <a:extLst>
                <a:ext uri="{FF2B5EF4-FFF2-40B4-BE49-F238E27FC236}">
                  <a16:creationId xmlns:a16="http://schemas.microsoft.com/office/drawing/2014/main" id="{1A314485-4193-0CF1-2BEB-643A9EB69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013157">
              <a:off x="549761" y="234085"/>
              <a:ext cx="827143" cy="896304"/>
            </a:xfrm>
            <a:prstGeom prst="rect">
              <a:avLst/>
            </a:prstGeom>
          </p:spPr>
        </p:pic>
        <p:pic>
          <p:nvPicPr>
            <p:cNvPr id="55" name="Gráfico 54">
              <a:extLst>
                <a:ext uri="{FF2B5EF4-FFF2-40B4-BE49-F238E27FC236}">
                  <a16:creationId xmlns:a16="http://schemas.microsoft.com/office/drawing/2014/main" id="{8269171C-3790-0091-2C09-8CFD69D2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8104831" y="2423263"/>
              <a:ext cx="684043" cy="986860"/>
            </a:xfrm>
            <a:prstGeom prst="rect">
              <a:avLst/>
            </a:prstGeom>
          </p:spPr>
        </p:pic>
        <p:pic>
          <p:nvPicPr>
            <p:cNvPr id="57" name="Imagen 56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BFE930EB-E062-6CC9-C3DA-6C30FD512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39439" flipH="1">
              <a:off x="526898" y="2324334"/>
              <a:ext cx="497096" cy="379081"/>
            </a:xfrm>
            <a:prstGeom prst="rect">
              <a:avLst/>
            </a:prstGeom>
          </p:spPr>
        </p:pic>
        <p:pic>
          <p:nvPicPr>
            <p:cNvPr id="58" name="Imagen 57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7C4197E3-60CE-3A93-8814-419F263E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62615" y="3635353"/>
              <a:ext cx="420780" cy="456720"/>
            </a:xfrm>
            <a:prstGeom prst="rect">
              <a:avLst/>
            </a:prstGeom>
          </p:spPr>
        </p:pic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018AC00-D41F-DC34-6D87-DA844FFE63BF}"/>
              </a:ext>
            </a:extLst>
          </p:cNvPr>
          <p:cNvGrpSpPr/>
          <p:nvPr/>
        </p:nvGrpSpPr>
        <p:grpSpPr>
          <a:xfrm>
            <a:off x="499425" y="278186"/>
            <a:ext cx="8156907" cy="4485059"/>
            <a:chOff x="499425" y="278186"/>
            <a:chExt cx="8156907" cy="4485059"/>
          </a:xfrm>
        </p:grpSpPr>
        <p:pic>
          <p:nvPicPr>
            <p:cNvPr id="60" name="Imagen 5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F898FE5C-2711-2BD9-9C37-9B91F099C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21653" y="278186"/>
              <a:ext cx="494502" cy="511171"/>
            </a:xfrm>
            <a:prstGeom prst="rect">
              <a:avLst/>
            </a:prstGeom>
          </p:spPr>
        </p:pic>
        <p:pic>
          <p:nvPicPr>
            <p:cNvPr id="62" name="Imagen 61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C86F6C4B-9D8A-BF85-A5DA-B6F0711A8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8197935" y="3958634"/>
              <a:ext cx="565406" cy="351389"/>
            </a:xfrm>
            <a:prstGeom prst="rect">
              <a:avLst/>
            </a:prstGeom>
          </p:spPr>
        </p:pic>
        <p:pic>
          <p:nvPicPr>
            <p:cNvPr id="63" name="Imagen 62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2C8C7B8D-6DCE-1837-AA38-66A88115B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54310" flipH="1">
              <a:off x="499425" y="4235172"/>
              <a:ext cx="365768" cy="528073"/>
            </a:xfrm>
            <a:prstGeom prst="rect">
              <a:avLst/>
            </a:prstGeom>
          </p:spPr>
        </p:pic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59950E20-A985-DE77-351B-08AB603D4AE3}"/>
              </a:ext>
            </a:extLst>
          </p:cNvPr>
          <p:cNvGrpSpPr/>
          <p:nvPr/>
        </p:nvGrpSpPr>
        <p:grpSpPr>
          <a:xfrm>
            <a:off x="427172" y="1038360"/>
            <a:ext cx="8272188" cy="1009301"/>
            <a:chOff x="427172" y="1038360"/>
            <a:chExt cx="8272188" cy="1009301"/>
          </a:xfrm>
        </p:grpSpPr>
        <p:pic>
          <p:nvPicPr>
            <p:cNvPr id="66" name="Imagen 65" descr="Icono&#10;&#10;Descripción generada automáticamente">
              <a:extLst>
                <a:ext uri="{FF2B5EF4-FFF2-40B4-BE49-F238E27FC236}">
                  <a16:creationId xmlns:a16="http://schemas.microsoft.com/office/drawing/2014/main" id="{F6BB5561-AC18-A5AE-7BD6-29A52EDE8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7172" y="1519588"/>
              <a:ext cx="506406" cy="528073"/>
            </a:xfrm>
            <a:prstGeom prst="rect">
              <a:avLst/>
            </a:prstGeom>
          </p:spPr>
        </p:pic>
        <p:pic>
          <p:nvPicPr>
            <p:cNvPr id="68" name="Imagen 67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18F3B081-2CF3-14E2-5E92-16C2F8471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075" flipH="1">
              <a:off x="8132950" y="1038360"/>
              <a:ext cx="566410" cy="385071"/>
            </a:xfrm>
            <a:prstGeom prst="rect">
              <a:avLst/>
            </a:prstGeom>
          </p:spPr>
        </p:pic>
      </p:grp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FF4F80E-D3E6-FA51-4C68-67CDE01649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913" y="1762294"/>
            <a:ext cx="3676039" cy="2269465"/>
          </a:xfrm>
          <a:prstGeom prst="rect">
            <a:avLst/>
          </a:prstGeom>
        </p:spPr>
      </p:pic>
      <p:sp>
        <p:nvSpPr>
          <p:cNvPr id="3" name="Google Shape;379;p47">
            <a:extLst>
              <a:ext uri="{FF2B5EF4-FFF2-40B4-BE49-F238E27FC236}">
                <a16:creationId xmlns:a16="http://schemas.microsoft.com/office/drawing/2014/main" id="{A72772E7-7974-EFB3-76D6-2ABD80E5CA4A}"/>
              </a:ext>
            </a:extLst>
          </p:cNvPr>
          <p:cNvSpPr txBox="1"/>
          <p:nvPr/>
        </p:nvSpPr>
        <p:spPr>
          <a:xfrm flipH="1">
            <a:off x="4597204" y="1092190"/>
            <a:ext cx="381019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400">
                <a:solidFill>
                  <a:schemeClr val="tx2"/>
                </a:solidFill>
                <a:latin typeface="Batang"/>
                <a:ea typeface="Anaheim"/>
                <a:cs typeface="Anaheim"/>
              </a:rPr>
              <a:t>Which companies have the highest market values by country?</a:t>
            </a:r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712EDB91-160A-F05B-620F-3CDD0E0FDB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58400" y="1762243"/>
            <a:ext cx="3679200" cy="2271514"/>
          </a:xfrm>
          <a:prstGeom prst="rect">
            <a:avLst/>
          </a:prstGeom>
        </p:spPr>
      </p:pic>
      <p:sp>
        <p:nvSpPr>
          <p:cNvPr id="7" name="Google Shape;379;p47">
            <a:extLst>
              <a:ext uri="{FF2B5EF4-FFF2-40B4-BE49-F238E27FC236}">
                <a16:creationId xmlns:a16="http://schemas.microsoft.com/office/drawing/2014/main" id="{F8EF36C4-9964-AB79-F514-B5E9CA7CC9D1}"/>
              </a:ext>
            </a:extLst>
          </p:cNvPr>
          <p:cNvSpPr txBox="1"/>
          <p:nvPr/>
        </p:nvSpPr>
        <p:spPr>
          <a:xfrm flipH="1">
            <a:off x="677704" y="4251190"/>
            <a:ext cx="779269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400">
                <a:solidFill>
                  <a:schemeClr val="tx2"/>
                </a:solidFill>
                <a:latin typeface="Batang"/>
                <a:ea typeface="Anaheim"/>
                <a:cs typeface="Anaheim"/>
              </a:rPr>
              <a:t>As seen, the United States appears to be the best place for the wealthiest companies and people. But which states in the US are best to be wealthy?</a:t>
            </a:r>
          </a:p>
        </p:txBody>
      </p:sp>
    </p:spTree>
    <p:extLst>
      <p:ext uri="{BB962C8B-B14F-4D97-AF65-F5344CB8AC3E}">
        <p14:creationId xmlns:p14="http://schemas.microsoft.com/office/powerpoint/2010/main" val="414167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BC31A-972A-4408-9536-05F4644E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607" y="151314"/>
            <a:ext cx="5280804" cy="863132"/>
          </a:xfrm>
        </p:spPr>
        <p:txBody>
          <a:bodyPr>
            <a:noAutofit/>
          </a:bodyPr>
          <a:lstStyle/>
          <a:p>
            <a:r>
              <a:rPr lang="es-ES" sz="2000" err="1">
                <a:latin typeface="Bahnschrift"/>
              </a:rPr>
              <a:t>States</a:t>
            </a:r>
            <a:r>
              <a:rPr lang="es-ES" sz="2000">
                <a:latin typeface="Bahnschrift"/>
              </a:rPr>
              <a:t> </a:t>
            </a:r>
            <a:r>
              <a:rPr lang="es-ES" sz="2000" err="1">
                <a:latin typeface="Bahnschrift"/>
              </a:rPr>
              <a:t>With</a:t>
            </a:r>
            <a:r>
              <a:rPr lang="es-ES" sz="2000">
                <a:latin typeface="Bahnschrift"/>
              </a:rPr>
              <a:t> </a:t>
            </a:r>
            <a:r>
              <a:rPr lang="es-ES" sz="2000" err="1">
                <a:latin typeface="Bahnschrift"/>
              </a:rPr>
              <a:t>the</a:t>
            </a:r>
            <a:r>
              <a:rPr lang="es-ES" sz="2000">
                <a:latin typeface="Bahnschrift"/>
              </a:rPr>
              <a:t> </a:t>
            </a:r>
            <a:r>
              <a:rPr lang="es-ES" sz="2000" err="1">
                <a:latin typeface="Bahnschrift"/>
              </a:rPr>
              <a:t>Most</a:t>
            </a:r>
            <a:r>
              <a:rPr lang="es-ES" sz="2000">
                <a:latin typeface="Bahnschrift"/>
              </a:rPr>
              <a:t> </a:t>
            </a:r>
            <a:r>
              <a:rPr lang="es-ES" sz="2000" err="1">
                <a:latin typeface="Bahnschrift"/>
              </a:rPr>
              <a:t>Billionaires</a:t>
            </a:r>
            <a:endParaRPr lang="es-ES" sz="2000">
              <a:latin typeface="Bahnschrift"/>
            </a:endParaRPr>
          </a:p>
        </p:txBody>
      </p:sp>
      <p:sp>
        <p:nvSpPr>
          <p:cNvPr id="64" name="Google Shape;376;p47">
            <a:extLst>
              <a:ext uri="{FF2B5EF4-FFF2-40B4-BE49-F238E27FC236}">
                <a16:creationId xmlns:a16="http://schemas.microsoft.com/office/drawing/2014/main" id="{6C892735-910E-4703-92EB-F325D2367FCF}"/>
              </a:ext>
            </a:extLst>
          </p:cNvPr>
          <p:cNvSpPr txBox="1"/>
          <p:nvPr/>
        </p:nvSpPr>
        <p:spPr>
          <a:xfrm flipH="1">
            <a:off x="820105" y="3496331"/>
            <a:ext cx="176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ES" sz="2500">
              <a:solidFill>
                <a:schemeClr val="tx2"/>
              </a:solidFill>
              <a:latin typeface="+mj-lt"/>
              <a:ea typeface="Bebas Neue"/>
              <a:cs typeface="Bebas Neue"/>
            </a:endParaRPr>
          </a:p>
        </p:txBody>
      </p:sp>
      <p:sp>
        <p:nvSpPr>
          <p:cNvPr id="67" name="Google Shape;380;p47">
            <a:extLst>
              <a:ext uri="{FF2B5EF4-FFF2-40B4-BE49-F238E27FC236}">
                <a16:creationId xmlns:a16="http://schemas.microsoft.com/office/drawing/2014/main" id="{8B0B3D5E-8773-4FDB-9409-AD419E6B6B8F}"/>
              </a:ext>
            </a:extLst>
          </p:cNvPr>
          <p:cNvSpPr txBox="1"/>
          <p:nvPr/>
        </p:nvSpPr>
        <p:spPr>
          <a:xfrm flipH="1">
            <a:off x="820105" y="3816869"/>
            <a:ext cx="233038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400">
              <a:solidFill>
                <a:schemeClr val="tx2"/>
              </a:solidFill>
              <a:ea typeface="Anaheim"/>
              <a:cs typeface="Anaheim"/>
            </a:endParaRPr>
          </a:p>
        </p:txBody>
      </p:sp>
      <p:grpSp>
        <p:nvGrpSpPr>
          <p:cNvPr id="78" name="Grupo 77">
            <a:extLst>
              <a:ext uri="{FF2B5EF4-FFF2-40B4-BE49-F238E27FC236}">
                <a16:creationId xmlns:a16="http://schemas.microsoft.com/office/drawing/2014/main" id="{26C5724C-BC6E-453C-7527-20757FA7E98B}"/>
              </a:ext>
            </a:extLst>
          </p:cNvPr>
          <p:cNvGrpSpPr/>
          <p:nvPr/>
        </p:nvGrpSpPr>
        <p:grpSpPr>
          <a:xfrm>
            <a:off x="353914" y="349150"/>
            <a:ext cx="7762528" cy="4665749"/>
            <a:chOff x="515914" y="200650"/>
            <a:chExt cx="7762528" cy="4665749"/>
          </a:xfrm>
        </p:grpSpPr>
        <p:pic>
          <p:nvPicPr>
            <p:cNvPr id="87" name="Gráfico 86">
              <a:extLst>
                <a:ext uri="{FF2B5EF4-FFF2-40B4-BE49-F238E27FC236}">
                  <a16:creationId xmlns:a16="http://schemas.microsoft.com/office/drawing/2014/main" id="{C2EBAA9D-E410-69C9-26AB-6DDC4512B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313760">
              <a:off x="1884599" y="231823"/>
              <a:ext cx="846539" cy="917321"/>
            </a:xfrm>
            <a:prstGeom prst="rect">
              <a:avLst/>
            </a:prstGeom>
          </p:spPr>
        </p:pic>
        <p:pic>
          <p:nvPicPr>
            <p:cNvPr id="89" name="Gráfico 88">
              <a:extLst>
                <a:ext uri="{FF2B5EF4-FFF2-40B4-BE49-F238E27FC236}">
                  <a16:creationId xmlns:a16="http://schemas.microsoft.com/office/drawing/2014/main" id="{E2806DF5-89C6-4C37-CFCE-6421AB179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7594399" y="200650"/>
              <a:ext cx="684043" cy="986860"/>
            </a:xfrm>
            <a:prstGeom prst="rect">
              <a:avLst/>
            </a:prstGeom>
          </p:spPr>
        </p:pic>
        <p:pic>
          <p:nvPicPr>
            <p:cNvPr id="94" name="Gráfico 93">
              <a:extLst>
                <a:ext uri="{FF2B5EF4-FFF2-40B4-BE49-F238E27FC236}">
                  <a16:creationId xmlns:a16="http://schemas.microsoft.com/office/drawing/2014/main" id="{8E9AD3FA-5880-5E04-9A38-7FB600C53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072462">
              <a:off x="6934633" y="3868263"/>
              <a:ext cx="846709" cy="998136"/>
            </a:xfrm>
            <a:prstGeom prst="rect">
              <a:avLst/>
            </a:prstGeom>
          </p:spPr>
        </p:pic>
        <p:pic>
          <p:nvPicPr>
            <p:cNvPr id="95" name="Imagen 94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F0F66F1D-6B02-EE38-6162-BEE757042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515914" y="806399"/>
              <a:ext cx="497096" cy="379081"/>
            </a:xfrm>
            <a:prstGeom prst="rect">
              <a:avLst/>
            </a:prstGeom>
          </p:spPr>
        </p:pic>
        <p:pic>
          <p:nvPicPr>
            <p:cNvPr id="96" name="Imagen 95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C1A19C53-B736-EEC7-AFAB-3FA7DD07D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111248" flipH="1">
              <a:off x="3798945" y="4060165"/>
              <a:ext cx="420780" cy="456720"/>
            </a:xfrm>
            <a:prstGeom prst="rect">
              <a:avLst/>
            </a:prstGeom>
          </p:spPr>
        </p:pic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8F8D998F-0564-B228-FA1A-5C5E6252B7C7}"/>
              </a:ext>
            </a:extLst>
          </p:cNvPr>
          <p:cNvGrpSpPr/>
          <p:nvPr/>
        </p:nvGrpSpPr>
        <p:grpSpPr>
          <a:xfrm>
            <a:off x="1028150" y="237566"/>
            <a:ext cx="7767098" cy="4584000"/>
            <a:chOff x="1028150" y="237566"/>
            <a:chExt cx="7767098" cy="4584000"/>
          </a:xfrm>
        </p:grpSpPr>
        <p:pic>
          <p:nvPicPr>
            <p:cNvPr id="98" name="Imagen 97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27F27679-4E92-03C3-7274-BBC9A6EDD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00746" y="2045067"/>
              <a:ext cx="494502" cy="511171"/>
            </a:xfrm>
            <a:prstGeom prst="rect">
              <a:avLst/>
            </a:prstGeom>
          </p:spPr>
        </p:pic>
        <p:pic>
          <p:nvPicPr>
            <p:cNvPr id="99" name="Imagen 9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9D8472CB-42D8-086E-E25C-E795174B6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01230" y="3936965"/>
              <a:ext cx="281272" cy="567364"/>
            </a:xfrm>
            <a:prstGeom prst="rect">
              <a:avLst/>
            </a:prstGeom>
          </p:spPr>
        </p:pic>
        <p:pic>
          <p:nvPicPr>
            <p:cNvPr id="100" name="Imagen 99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5F2D3C89-298E-E2A5-B6B6-CCC04351D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781094" y="4363168"/>
              <a:ext cx="565406" cy="351389"/>
            </a:xfrm>
            <a:prstGeom prst="rect">
              <a:avLst/>
            </a:prstGeom>
          </p:spPr>
        </p:pic>
        <p:pic>
          <p:nvPicPr>
            <p:cNvPr id="101" name="Imagen 100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6B1B0808-F857-9B43-3552-321A55107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03475" flipH="1">
              <a:off x="1028150" y="237566"/>
              <a:ext cx="365768" cy="528073"/>
            </a:xfrm>
            <a:prstGeom prst="rect">
              <a:avLst/>
            </a:prstGeom>
          </p:spPr>
        </p:pic>
      </p:grp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B6845921-4D9B-E313-347F-DDDBDA76D5CE}"/>
              </a:ext>
            </a:extLst>
          </p:cNvPr>
          <p:cNvGrpSpPr/>
          <p:nvPr/>
        </p:nvGrpSpPr>
        <p:grpSpPr>
          <a:xfrm>
            <a:off x="100909" y="753252"/>
            <a:ext cx="8758450" cy="4077671"/>
            <a:chOff x="100909" y="753252"/>
            <a:chExt cx="8758450" cy="4077671"/>
          </a:xfrm>
        </p:grpSpPr>
        <p:pic>
          <p:nvPicPr>
            <p:cNvPr id="104" name="Imagen 103" descr="Icono&#10;&#10;Descripción generada automáticamente">
              <a:extLst>
                <a:ext uri="{FF2B5EF4-FFF2-40B4-BE49-F238E27FC236}">
                  <a16:creationId xmlns:a16="http://schemas.microsoft.com/office/drawing/2014/main" id="{D34B2933-D27D-4C28-A09E-F45571614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48329" y="4360914"/>
              <a:ext cx="450724" cy="470009"/>
            </a:xfrm>
            <a:prstGeom prst="rect">
              <a:avLst/>
            </a:prstGeom>
          </p:spPr>
        </p:pic>
        <p:pic>
          <p:nvPicPr>
            <p:cNvPr id="105" name="Imagen 104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BBCF800D-ED95-B7F3-07DF-0E9C60C86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100909" y="2984573"/>
              <a:ext cx="554864" cy="401322"/>
            </a:xfrm>
            <a:prstGeom prst="rect">
              <a:avLst/>
            </a:prstGeom>
          </p:spPr>
        </p:pic>
        <p:pic>
          <p:nvPicPr>
            <p:cNvPr id="106" name="Imagen 105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F7B0478F-C232-3411-EA1A-09646AA00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040847" flipH="1">
              <a:off x="8383619" y="2792389"/>
              <a:ext cx="566410" cy="385071"/>
            </a:xfrm>
            <a:prstGeom prst="rect">
              <a:avLst/>
            </a:prstGeom>
          </p:spPr>
        </p:pic>
        <p:pic>
          <p:nvPicPr>
            <p:cNvPr id="107" name="Imagen 106" descr="Logotipo, Icono&#10;&#10;Descripción generada automáticamente">
              <a:extLst>
                <a:ext uri="{FF2B5EF4-FFF2-40B4-BE49-F238E27FC236}">
                  <a16:creationId xmlns:a16="http://schemas.microsoft.com/office/drawing/2014/main" id="{768F28C9-1913-CE35-2408-DEB51BC6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47181" y="753252"/>
              <a:ext cx="482291" cy="473072"/>
            </a:xfrm>
            <a:prstGeom prst="rect">
              <a:avLst/>
            </a:prstGeom>
          </p:spPr>
        </p:pic>
      </p:grpSp>
      <p:pic>
        <p:nvPicPr>
          <p:cNvPr id="6" name="Graphic 6" descr="North America with solid fill">
            <a:extLst>
              <a:ext uri="{FF2B5EF4-FFF2-40B4-BE49-F238E27FC236}">
                <a16:creationId xmlns:a16="http://schemas.microsoft.com/office/drawing/2014/main" id="{65D03386-0F0E-98C6-923C-0B234918E0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11513" y="533865"/>
            <a:ext cx="4238931" cy="4288092"/>
          </a:xfrm>
          <a:prstGeom prst="rect">
            <a:avLst/>
          </a:prstGeom>
        </p:spPr>
      </p:pic>
      <p:pic>
        <p:nvPicPr>
          <p:cNvPr id="103" name="Picture 107">
            <a:extLst>
              <a:ext uri="{FF2B5EF4-FFF2-40B4-BE49-F238E27FC236}">
                <a16:creationId xmlns:a16="http://schemas.microsoft.com/office/drawing/2014/main" id="{C9690850-0C9D-5380-3B47-3DFAA87D32A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1900" y="1707964"/>
            <a:ext cx="4327200" cy="26095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FC15B-A911-18B7-403E-4D2C297570E7}"/>
              </a:ext>
            </a:extLst>
          </p:cNvPr>
          <p:cNvSpPr txBox="1"/>
          <p:nvPr/>
        </p:nvSpPr>
        <p:spPr>
          <a:xfrm>
            <a:off x="517499" y="1359000"/>
            <a:ext cx="39330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B1C176"/>
                </a:solidFill>
                <a:latin typeface="Batang"/>
                <a:ea typeface="Batang"/>
              </a:rPr>
              <a:t>Top 3 states: California, New York, Florida</a:t>
            </a:r>
            <a:endParaRPr lang="en-US">
              <a:latin typeface="Batang"/>
              <a:ea typeface="Batang"/>
            </a:endParaRPr>
          </a:p>
        </p:txBody>
      </p:sp>
      <p:pic>
        <p:nvPicPr>
          <p:cNvPr id="3" name="Graphic 3" descr="Marker with solid fill">
            <a:extLst>
              <a:ext uri="{FF2B5EF4-FFF2-40B4-BE49-F238E27FC236}">
                <a16:creationId xmlns:a16="http://schemas.microsoft.com/office/drawing/2014/main" id="{D4DCBF90-0167-4C39-F61C-8CD22CDC5B8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46619" y="2841913"/>
            <a:ext cx="403515" cy="403515"/>
          </a:xfrm>
          <a:prstGeom prst="rect">
            <a:avLst/>
          </a:prstGeom>
        </p:spPr>
      </p:pic>
      <p:pic>
        <p:nvPicPr>
          <p:cNvPr id="4" name="Graphic 3" descr="Marker with solid fill">
            <a:extLst>
              <a:ext uri="{FF2B5EF4-FFF2-40B4-BE49-F238E27FC236}">
                <a16:creationId xmlns:a16="http://schemas.microsoft.com/office/drawing/2014/main" id="{D2058D37-8448-3CE3-4073-367770BA519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985119" y="2751912"/>
            <a:ext cx="403515" cy="403515"/>
          </a:xfrm>
          <a:prstGeom prst="rect">
            <a:avLst/>
          </a:prstGeom>
        </p:spPr>
      </p:pic>
      <p:pic>
        <p:nvPicPr>
          <p:cNvPr id="7" name="Graphic 3" descr="Marker with solid fill">
            <a:extLst>
              <a:ext uri="{FF2B5EF4-FFF2-40B4-BE49-F238E27FC236}">
                <a16:creationId xmlns:a16="http://schemas.microsoft.com/office/drawing/2014/main" id="{9FA55D30-7774-A8A1-DC01-A11F1817496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82619" y="3093912"/>
            <a:ext cx="403515" cy="4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2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25" y="1587491"/>
            <a:ext cx="4058396" cy="1671744"/>
          </a:xfrm>
        </p:spPr>
        <p:txBody>
          <a:bodyPr/>
          <a:lstStyle/>
          <a:p>
            <a:r>
              <a:rPr lang="es-ES" sz="5400">
                <a:solidFill>
                  <a:schemeClr val="bg1"/>
                </a:solidFill>
              </a:rPr>
              <a:t>SHINY APP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03</a:t>
            </a:r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379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875693-0101-47F8-8FF6-40B84B49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-324"/>
            <a:ext cx="7696200" cy="715566"/>
          </a:xfrm>
        </p:spPr>
        <p:txBody>
          <a:bodyPr>
            <a:normAutofit/>
          </a:bodyPr>
          <a:lstStyle/>
          <a:p>
            <a:r>
              <a:rPr lang="es-ES" sz="2400">
                <a:solidFill>
                  <a:srgbClr val="C2CC9A"/>
                </a:solidFill>
                <a:latin typeface="Bahnschrift"/>
              </a:rPr>
              <a:t>SHINY APP</a:t>
            </a:r>
            <a:endParaRPr lang="en-US" sz="2400">
              <a:latin typeface="Bahnschrift"/>
            </a:endParaRPr>
          </a:p>
        </p:txBody>
      </p:sp>
      <p:grpSp>
        <p:nvGrpSpPr>
          <p:cNvPr id="87" name="Grupo 86">
            <a:extLst>
              <a:ext uri="{FF2B5EF4-FFF2-40B4-BE49-F238E27FC236}">
                <a16:creationId xmlns:a16="http://schemas.microsoft.com/office/drawing/2014/main" id="{C52D6D12-6C4C-2487-1878-B8B76EBEC354}"/>
              </a:ext>
            </a:extLst>
          </p:cNvPr>
          <p:cNvGrpSpPr/>
          <p:nvPr/>
        </p:nvGrpSpPr>
        <p:grpSpPr>
          <a:xfrm>
            <a:off x="360352" y="679910"/>
            <a:ext cx="8472203" cy="4136566"/>
            <a:chOff x="360352" y="679910"/>
            <a:chExt cx="8472203" cy="4136566"/>
          </a:xfrm>
        </p:grpSpPr>
        <p:pic>
          <p:nvPicPr>
            <p:cNvPr id="88" name="Gráfico 87">
              <a:extLst>
                <a:ext uri="{FF2B5EF4-FFF2-40B4-BE49-F238E27FC236}">
                  <a16:creationId xmlns:a16="http://schemas.microsoft.com/office/drawing/2014/main" id="{4EB9C671-14AD-B774-50D7-133822654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869903">
              <a:off x="360352" y="1990967"/>
              <a:ext cx="860521" cy="932472"/>
            </a:xfrm>
            <a:prstGeom prst="rect">
              <a:avLst/>
            </a:prstGeom>
          </p:spPr>
        </p:pic>
        <p:pic>
          <p:nvPicPr>
            <p:cNvPr id="89" name="Gráfico 88">
              <a:extLst>
                <a:ext uri="{FF2B5EF4-FFF2-40B4-BE49-F238E27FC236}">
                  <a16:creationId xmlns:a16="http://schemas.microsoft.com/office/drawing/2014/main" id="{326C5B4C-4418-2197-226B-37525455C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8148512" y="679910"/>
              <a:ext cx="684043" cy="986860"/>
            </a:xfrm>
            <a:prstGeom prst="rect">
              <a:avLst/>
            </a:prstGeom>
          </p:spPr>
        </p:pic>
        <p:pic>
          <p:nvPicPr>
            <p:cNvPr id="90" name="Gráfico 89">
              <a:extLst>
                <a:ext uri="{FF2B5EF4-FFF2-40B4-BE49-F238E27FC236}">
                  <a16:creationId xmlns:a16="http://schemas.microsoft.com/office/drawing/2014/main" id="{A03AB4E2-2102-604B-BA39-3408DDB0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948497">
              <a:off x="4232444" y="3967777"/>
              <a:ext cx="779037" cy="918361"/>
            </a:xfrm>
            <a:prstGeom prst="rect">
              <a:avLst/>
            </a:prstGeom>
          </p:spPr>
        </p:pic>
        <p:pic>
          <p:nvPicPr>
            <p:cNvPr id="91" name="Imagen 90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3007D89D-EDE3-4E5E-0B5B-D186FE00B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12982" flipH="1">
              <a:off x="526843" y="1109787"/>
              <a:ext cx="497096" cy="379081"/>
            </a:xfrm>
            <a:prstGeom prst="rect">
              <a:avLst/>
            </a:prstGeom>
          </p:spPr>
        </p:pic>
        <p:pic>
          <p:nvPicPr>
            <p:cNvPr id="92" name="Imagen 9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27E78060-B00A-4878-4B60-31FB1F313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72000" y="1994999"/>
              <a:ext cx="420780" cy="456720"/>
            </a:xfrm>
            <a:prstGeom prst="rect">
              <a:avLst/>
            </a:prstGeom>
          </p:spPr>
        </p:pic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E8E113FF-951B-3C80-2B07-C7D47F9CC127}"/>
              </a:ext>
            </a:extLst>
          </p:cNvPr>
          <p:cNvGrpSpPr/>
          <p:nvPr/>
        </p:nvGrpSpPr>
        <p:grpSpPr>
          <a:xfrm>
            <a:off x="2476995" y="1466926"/>
            <a:ext cx="6285680" cy="3361196"/>
            <a:chOff x="2476995" y="1466926"/>
            <a:chExt cx="6285680" cy="3361196"/>
          </a:xfrm>
        </p:grpSpPr>
        <p:pic>
          <p:nvPicPr>
            <p:cNvPr id="94" name="Imagen 93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FAC379DD-CBB1-BA39-FC30-326BFFD43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68173" y="2154511"/>
              <a:ext cx="494502" cy="511171"/>
            </a:xfrm>
            <a:prstGeom prst="rect">
              <a:avLst/>
            </a:prstGeom>
          </p:spPr>
        </p:pic>
        <p:pic>
          <p:nvPicPr>
            <p:cNvPr id="95" name="Imagen 94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1834550C-9371-14E7-005B-ACF19391E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91738" y="4260758"/>
              <a:ext cx="281272" cy="567364"/>
            </a:xfrm>
            <a:prstGeom prst="rect">
              <a:avLst/>
            </a:prstGeom>
          </p:spPr>
        </p:pic>
        <p:pic>
          <p:nvPicPr>
            <p:cNvPr id="96" name="Imagen 95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5D5CA765-64E4-35F5-DCE2-3EF5954CC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6365789" y="4323515"/>
              <a:ext cx="565406" cy="351389"/>
            </a:xfrm>
            <a:prstGeom prst="rect">
              <a:avLst/>
            </a:prstGeom>
          </p:spPr>
        </p:pic>
        <p:pic>
          <p:nvPicPr>
            <p:cNvPr id="97" name="Imagen 96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46AFEE94-13E1-2113-99A8-0592C74E8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76995" y="1466926"/>
              <a:ext cx="365768" cy="528073"/>
            </a:xfrm>
            <a:prstGeom prst="rect">
              <a:avLst/>
            </a:prstGeom>
          </p:spPr>
        </p:pic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ECF1F152-CF02-CF87-DD12-3B7652C0153B}"/>
              </a:ext>
            </a:extLst>
          </p:cNvPr>
          <p:cNvGrpSpPr/>
          <p:nvPr/>
        </p:nvGrpSpPr>
        <p:grpSpPr>
          <a:xfrm>
            <a:off x="307224" y="1218235"/>
            <a:ext cx="8529552" cy="3710567"/>
            <a:chOff x="307224" y="1218235"/>
            <a:chExt cx="8529552" cy="3710567"/>
          </a:xfrm>
        </p:grpSpPr>
        <p:pic>
          <p:nvPicPr>
            <p:cNvPr id="99" name="Gráfico 98">
              <a:extLst>
                <a:ext uri="{FF2B5EF4-FFF2-40B4-BE49-F238E27FC236}">
                  <a16:creationId xmlns:a16="http://schemas.microsoft.com/office/drawing/2014/main" id="{1E91BAF2-A80D-8F82-B26D-1E2328692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581674" flipV="1">
              <a:off x="441032" y="4071959"/>
              <a:ext cx="822458" cy="891227"/>
            </a:xfrm>
            <a:prstGeom prst="rect">
              <a:avLst/>
            </a:prstGeom>
          </p:spPr>
        </p:pic>
        <p:pic>
          <p:nvPicPr>
            <p:cNvPr id="100" name="Imagen 99" descr="Icono&#10;&#10;Descripción generada automáticamente">
              <a:extLst>
                <a:ext uri="{FF2B5EF4-FFF2-40B4-BE49-F238E27FC236}">
                  <a16:creationId xmlns:a16="http://schemas.microsoft.com/office/drawing/2014/main" id="{412DFC2B-3374-9686-3618-83EFCDDA7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7224" y="3148693"/>
              <a:ext cx="506406" cy="528073"/>
            </a:xfrm>
            <a:prstGeom prst="rect">
              <a:avLst/>
            </a:prstGeom>
          </p:spPr>
        </p:pic>
        <p:pic>
          <p:nvPicPr>
            <p:cNvPr id="101" name="Imagen 100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B585D6AF-C466-6844-2B46-4089F9D24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2360251" y="4155002"/>
              <a:ext cx="554864" cy="401322"/>
            </a:xfrm>
            <a:prstGeom prst="rect">
              <a:avLst/>
            </a:prstGeom>
          </p:spPr>
        </p:pic>
        <p:pic>
          <p:nvPicPr>
            <p:cNvPr id="102" name="Imagen 101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CEB084A2-95F8-BE82-8057-FE22FEF7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70366" y="2847020"/>
              <a:ext cx="566410" cy="385071"/>
            </a:xfrm>
            <a:prstGeom prst="rect">
              <a:avLst/>
            </a:prstGeom>
          </p:spPr>
        </p:pic>
        <p:pic>
          <p:nvPicPr>
            <p:cNvPr id="103" name="Imagen 102" descr="Logotipo, Icono&#10;&#10;Descripción generada automáticamente">
              <a:extLst>
                <a:ext uri="{FF2B5EF4-FFF2-40B4-BE49-F238E27FC236}">
                  <a16:creationId xmlns:a16="http://schemas.microsoft.com/office/drawing/2014/main" id="{3D019F72-44CE-205D-1365-999A129A0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20037" y="1218235"/>
              <a:ext cx="482291" cy="47307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B621827-1FB3-9662-DC25-BAF8F71402CD}"/>
              </a:ext>
            </a:extLst>
          </p:cNvPr>
          <p:cNvSpPr txBox="1"/>
          <p:nvPr/>
        </p:nvSpPr>
        <p:spPr>
          <a:xfrm>
            <a:off x="693000" y="4410000"/>
            <a:ext cx="77670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400">
              <a:solidFill>
                <a:srgbClr val="363D23"/>
              </a:solidFill>
              <a:highlight>
                <a:srgbClr val="C0C0C0"/>
              </a:highlight>
              <a:latin typeface="Batang"/>
              <a:ea typeface="Batang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BE16E4-44A8-33C9-6DD1-C95699E252F3}"/>
              </a:ext>
            </a:extLst>
          </p:cNvPr>
          <p:cNvSpPr txBox="1"/>
          <p:nvPr/>
        </p:nvSpPr>
        <p:spPr>
          <a:xfrm>
            <a:off x="882000" y="431999"/>
            <a:ext cx="7389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C2CC9A"/>
                </a:solidFill>
                <a:latin typeface="Batang"/>
                <a:ea typeface="Batang"/>
              </a:rPr>
              <a:t>The Net Profit Margin (=Profit/Sales) was arranged by country, shows the best profit margins for each country – the United States had the most companies with the highest NPM</a:t>
            </a:r>
            <a:endParaRPr lang="en-US" sz="1400" err="1"/>
          </a:p>
        </p:txBody>
      </p: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7755724E-15AB-D107-74FE-57A5B1223A3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-1119" r="49723" b="48098"/>
          <a:stretch/>
        </p:blipFill>
        <p:spPr>
          <a:xfrm>
            <a:off x="887400" y="894908"/>
            <a:ext cx="3212698" cy="1400341"/>
          </a:xfrm>
          <a:prstGeom prst="rect">
            <a:avLst/>
          </a:prstGeom>
        </p:spPr>
      </p:pic>
      <p:pic>
        <p:nvPicPr>
          <p:cNvPr id="6" name="Picture 4" descr="Chart&#10;&#10;Description automatically generated">
            <a:extLst>
              <a:ext uri="{FF2B5EF4-FFF2-40B4-BE49-F238E27FC236}">
                <a16:creationId xmlns:a16="http://schemas.microsoft.com/office/drawing/2014/main" id="{07B9E8B1-12C8-109A-C0EE-5C4200AD375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9897" r="-69" b="165"/>
          <a:stretch/>
        </p:blipFill>
        <p:spPr>
          <a:xfrm>
            <a:off x="882900" y="2200441"/>
            <a:ext cx="3214360" cy="2682126"/>
          </a:xfrm>
          <a:prstGeom prst="rect">
            <a:avLst/>
          </a:prstGeom>
        </p:spPr>
      </p:pic>
      <p:pic>
        <p:nvPicPr>
          <p:cNvPr id="5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2A9E34-229D-056F-A960-C24206BD201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-952" r="49378" b="49714"/>
          <a:stretch/>
        </p:blipFill>
        <p:spPr>
          <a:xfrm>
            <a:off x="4829400" y="894259"/>
            <a:ext cx="3325093" cy="1372391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CD9408-170D-58AA-14F7-B00C2215788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9589" r="-164" b="-403"/>
          <a:stretch/>
        </p:blipFill>
        <p:spPr>
          <a:xfrm>
            <a:off x="4829400" y="2169508"/>
            <a:ext cx="3331371" cy="271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0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125" y="1587491"/>
            <a:ext cx="4058396" cy="1671744"/>
          </a:xfrm>
        </p:spPr>
        <p:txBody>
          <a:bodyPr/>
          <a:lstStyle/>
          <a:p>
            <a:r>
              <a:rPr lang="es-ES" sz="5400">
                <a:solidFill>
                  <a:schemeClr val="bg1"/>
                </a:solidFill>
              </a:rPr>
              <a:t>VISUAL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04</a:t>
            </a:r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475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upo 86">
            <a:extLst>
              <a:ext uri="{FF2B5EF4-FFF2-40B4-BE49-F238E27FC236}">
                <a16:creationId xmlns:a16="http://schemas.microsoft.com/office/drawing/2014/main" id="{C52D6D12-6C4C-2487-1878-B8B76EBEC354}"/>
              </a:ext>
            </a:extLst>
          </p:cNvPr>
          <p:cNvGrpSpPr/>
          <p:nvPr/>
        </p:nvGrpSpPr>
        <p:grpSpPr>
          <a:xfrm>
            <a:off x="360352" y="679910"/>
            <a:ext cx="8472203" cy="4136566"/>
            <a:chOff x="360352" y="679910"/>
            <a:chExt cx="8472203" cy="4136566"/>
          </a:xfrm>
        </p:grpSpPr>
        <p:pic>
          <p:nvPicPr>
            <p:cNvPr id="88" name="Gráfico 87">
              <a:extLst>
                <a:ext uri="{FF2B5EF4-FFF2-40B4-BE49-F238E27FC236}">
                  <a16:creationId xmlns:a16="http://schemas.microsoft.com/office/drawing/2014/main" id="{4EB9C671-14AD-B774-50D7-133822654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869903">
              <a:off x="360352" y="1990967"/>
              <a:ext cx="860521" cy="932472"/>
            </a:xfrm>
            <a:prstGeom prst="rect">
              <a:avLst/>
            </a:prstGeom>
          </p:spPr>
        </p:pic>
        <p:pic>
          <p:nvPicPr>
            <p:cNvPr id="89" name="Gráfico 88">
              <a:extLst>
                <a:ext uri="{FF2B5EF4-FFF2-40B4-BE49-F238E27FC236}">
                  <a16:creationId xmlns:a16="http://schemas.microsoft.com/office/drawing/2014/main" id="{326C5B4C-4418-2197-226B-37525455C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8148512" y="679910"/>
              <a:ext cx="684043" cy="986860"/>
            </a:xfrm>
            <a:prstGeom prst="rect">
              <a:avLst/>
            </a:prstGeom>
          </p:spPr>
        </p:pic>
        <p:pic>
          <p:nvPicPr>
            <p:cNvPr id="90" name="Gráfico 89">
              <a:extLst>
                <a:ext uri="{FF2B5EF4-FFF2-40B4-BE49-F238E27FC236}">
                  <a16:creationId xmlns:a16="http://schemas.microsoft.com/office/drawing/2014/main" id="{A03AB4E2-2102-604B-BA39-3408DDB0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948497">
              <a:off x="4232444" y="3967777"/>
              <a:ext cx="779037" cy="918361"/>
            </a:xfrm>
            <a:prstGeom prst="rect">
              <a:avLst/>
            </a:prstGeom>
          </p:spPr>
        </p:pic>
        <p:pic>
          <p:nvPicPr>
            <p:cNvPr id="91" name="Imagen 90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3007D89D-EDE3-4E5E-0B5B-D186FE00B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12982" flipH="1">
              <a:off x="526843" y="1109787"/>
              <a:ext cx="497096" cy="379081"/>
            </a:xfrm>
            <a:prstGeom prst="rect">
              <a:avLst/>
            </a:prstGeom>
          </p:spPr>
        </p:pic>
        <p:pic>
          <p:nvPicPr>
            <p:cNvPr id="92" name="Imagen 9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27E78060-B00A-4878-4B60-31FB1F313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72000" y="1994999"/>
              <a:ext cx="420780" cy="456720"/>
            </a:xfrm>
            <a:prstGeom prst="rect">
              <a:avLst/>
            </a:prstGeom>
          </p:spPr>
        </p:pic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E8E113FF-951B-3C80-2B07-C7D47F9CC127}"/>
              </a:ext>
            </a:extLst>
          </p:cNvPr>
          <p:cNvGrpSpPr/>
          <p:nvPr/>
        </p:nvGrpSpPr>
        <p:grpSpPr>
          <a:xfrm>
            <a:off x="2476995" y="1466926"/>
            <a:ext cx="6285680" cy="3361196"/>
            <a:chOff x="2476995" y="1466926"/>
            <a:chExt cx="6285680" cy="3361196"/>
          </a:xfrm>
        </p:grpSpPr>
        <p:pic>
          <p:nvPicPr>
            <p:cNvPr id="94" name="Imagen 93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FAC379DD-CBB1-BA39-FC30-326BFFD43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68173" y="2154511"/>
              <a:ext cx="494502" cy="511171"/>
            </a:xfrm>
            <a:prstGeom prst="rect">
              <a:avLst/>
            </a:prstGeom>
          </p:spPr>
        </p:pic>
        <p:pic>
          <p:nvPicPr>
            <p:cNvPr id="95" name="Imagen 94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1834550C-9371-14E7-005B-ACF19391E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91738" y="4260758"/>
              <a:ext cx="281272" cy="567364"/>
            </a:xfrm>
            <a:prstGeom prst="rect">
              <a:avLst/>
            </a:prstGeom>
          </p:spPr>
        </p:pic>
        <p:pic>
          <p:nvPicPr>
            <p:cNvPr id="96" name="Imagen 95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5D5CA765-64E4-35F5-DCE2-3EF5954CC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6365789" y="4323515"/>
              <a:ext cx="565406" cy="351389"/>
            </a:xfrm>
            <a:prstGeom prst="rect">
              <a:avLst/>
            </a:prstGeom>
          </p:spPr>
        </p:pic>
        <p:pic>
          <p:nvPicPr>
            <p:cNvPr id="97" name="Imagen 96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46AFEE94-13E1-2113-99A8-0592C74E8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76995" y="1466926"/>
              <a:ext cx="365768" cy="528073"/>
            </a:xfrm>
            <a:prstGeom prst="rect">
              <a:avLst/>
            </a:prstGeom>
          </p:spPr>
        </p:pic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ECF1F152-CF02-CF87-DD12-3B7652C0153B}"/>
              </a:ext>
            </a:extLst>
          </p:cNvPr>
          <p:cNvGrpSpPr/>
          <p:nvPr/>
        </p:nvGrpSpPr>
        <p:grpSpPr>
          <a:xfrm>
            <a:off x="307224" y="1218235"/>
            <a:ext cx="8529552" cy="3710567"/>
            <a:chOff x="307224" y="1218235"/>
            <a:chExt cx="8529552" cy="3710567"/>
          </a:xfrm>
        </p:grpSpPr>
        <p:pic>
          <p:nvPicPr>
            <p:cNvPr id="99" name="Gráfico 98">
              <a:extLst>
                <a:ext uri="{FF2B5EF4-FFF2-40B4-BE49-F238E27FC236}">
                  <a16:creationId xmlns:a16="http://schemas.microsoft.com/office/drawing/2014/main" id="{1E91BAF2-A80D-8F82-B26D-1E2328692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581674" flipV="1">
              <a:off x="441032" y="4071959"/>
              <a:ext cx="822458" cy="891227"/>
            </a:xfrm>
            <a:prstGeom prst="rect">
              <a:avLst/>
            </a:prstGeom>
          </p:spPr>
        </p:pic>
        <p:pic>
          <p:nvPicPr>
            <p:cNvPr id="100" name="Imagen 99" descr="Icono&#10;&#10;Descripción generada automáticamente">
              <a:extLst>
                <a:ext uri="{FF2B5EF4-FFF2-40B4-BE49-F238E27FC236}">
                  <a16:creationId xmlns:a16="http://schemas.microsoft.com/office/drawing/2014/main" id="{412DFC2B-3374-9686-3618-83EFCDDA7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7224" y="3148693"/>
              <a:ext cx="506406" cy="528073"/>
            </a:xfrm>
            <a:prstGeom prst="rect">
              <a:avLst/>
            </a:prstGeom>
          </p:spPr>
        </p:pic>
        <p:pic>
          <p:nvPicPr>
            <p:cNvPr id="101" name="Imagen 100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B585D6AF-C466-6844-2B46-4089F9D24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2360251" y="4155002"/>
              <a:ext cx="554864" cy="401322"/>
            </a:xfrm>
            <a:prstGeom prst="rect">
              <a:avLst/>
            </a:prstGeom>
          </p:spPr>
        </p:pic>
        <p:pic>
          <p:nvPicPr>
            <p:cNvPr id="102" name="Imagen 101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CEB084A2-95F8-BE82-8057-FE22FEF7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70366" y="2847020"/>
              <a:ext cx="566410" cy="385071"/>
            </a:xfrm>
            <a:prstGeom prst="rect">
              <a:avLst/>
            </a:prstGeom>
          </p:spPr>
        </p:pic>
        <p:pic>
          <p:nvPicPr>
            <p:cNvPr id="103" name="Imagen 102" descr="Logotipo, Icono&#10;&#10;Descripción generada automáticamente">
              <a:extLst>
                <a:ext uri="{FF2B5EF4-FFF2-40B4-BE49-F238E27FC236}">
                  <a16:creationId xmlns:a16="http://schemas.microsoft.com/office/drawing/2014/main" id="{3D019F72-44CE-205D-1365-999A129A0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20037" y="1218235"/>
              <a:ext cx="482291" cy="47307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B621827-1FB3-9662-DC25-BAF8F71402CD}"/>
              </a:ext>
            </a:extLst>
          </p:cNvPr>
          <p:cNvSpPr txBox="1"/>
          <p:nvPr/>
        </p:nvSpPr>
        <p:spPr>
          <a:xfrm>
            <a:off x="693000" y="4410000"/>
            <a:ext cx="77670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400">
              <a:solidFill>
                <a:srgbClr val="363D23"/>
              </a:solidFill>
              <a:highlight>
                <a:srgbClr val="C0C0C0"/>
              </a:highlight>
              <a:latin typeface="Batang"/>
              <a:ea typeface="Batang"/>
            </a:endParaRPr>
          </a:p>
        </p:txBody>
      </p: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1DBC6D-FCA6-53CC-8807-8B23403A411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56433" y="530971"/>
            <a:ext cx="5374611" cy="419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1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623847" y="1124506"/>
            <a:ext cx="3897358" cy="98215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THANK YOU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FCD9629-5876-E4E9-587E-A57015B8CEC0}"/>
              </a:ext>
            </a:extLst>
          </p:cNvPr>
          <p:cNvSpPr txBox="1"/>
          <p:nvPr/>
        </p:nvSpPr>
        <p:spPr>
          <a:xfrm>
            <a:off x="2426180" y="3073160"/>
            <a:ext cx="428517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Batang"/>
                <a:ea typeface="Batang"/>
              </a:rPr>
              <a:t>**!!disclaimer- we hold no liability if you aren't a billionaire after following these steps!!**</a:t>
            </a:r>
          </a:p>
        </p:txBody>
      </p:sp>
    </p:spTree>
    <p:extLst>
      <p:ext uri="{BB962C8B-B14F-4D97-AF65-F5344CB8AC3E}">
        <p14:creationId xmlns:p14="http://schemas.microsoft.com/office/powerpoint/2010/main" val="203633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EA0A7F-FA2B-45AD-B026-F97D6DBD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565" y="839348"/>
            <a:ext cx="3271718" cy="682611"/>
          </a:xfrm>
        </p:spPr>
        <p:txBody>
          <a:bodyPr/>
          <a:lstStyle/>
          <a:p>
            <a:r>
              <a:rPr lang="es-ES"/>
              <a:t>ABOUT: </a:t>
            </a:r>
            <a:endParaRPr lang="es-ES">
              <a:solidFill>
                <a:schemeClr val="accent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FDDEC2-A768-49F4-87BC-33D5FE80A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1258" y="1757106"/>
            <a:ext cx="3267390" cy="238824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>
                <a:latin typeface="Batang"/>
                <a:ea typeface="Batang"/>
              </a:rPr>
              <a:t>Dataset: Kaggle - 'Forbes Billionaires and Companies 2022'</a:t>
            </a:r>
          </a:p>
          <a:p>
            <a:r>
              <a:rPr lang="en-US" sz="1400">
                <a:latin typeface="Batang"/>
                <a:ea typeface="Batang"/>
              </a:rPr>
              <a:t>Our 2 datasets include data from Forbes surrounding the world's top billionaires and companies (profits, assets, sales revenues and market values). </a:t>
            </a:r>
          </a:p>
          <a:p>
            <a:r>
              <a:rPr lang="en-US" sz="1400">
                <a:latin typeface="Batang"/>
                <a:ea typeface="Batang"/>
              </a:rPr>
              <a:t>The 3 main factors we'll be looking at are: Category, Age, &amp; Country</a:t>
            </a:r>
          </a:p>
          <a:p>
            <a:endParaRPr lang="en-US" sz="1400">
              <a:latin typeface="Batang"/>
              <a:ea typeface="Batang"/>
            </a:endParaRPr>
          </a:p>
          <a:p>
            <a:endParaRPr lang="en-US" sz="1400">
              <a:latin typeface="Batang"/>
              <a:ea typeface="Batang"/>
            </a:endParaRPr>
          </a:p>
        </p:txBody>
      </p:sp>
      <p:pic>
        <p:nvPicPr>
          <p:cNvPr id="10" name="Picture Placeholder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FF2AB52-859D-4270-8EBA-14897382663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/>
          <a:srcRect l="20374" r="20374"/>
          <a:stretch/>
        </p:blipFill>
        <p:spPr>
          <a:xfrm>
            <a:off x="5042590" y="1226750"/>
            <a:ext cx="2839780" cy="2694460"/>
          </a:xfrm>
          <a:prstGeom prst="snip1Rect">
            <a:avLst>
              <a:gd name="adj" fmla="val 32965"/>
            </a:avLst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1C9B3CB-99D2-9051-2021-DE456B37C57C}"/>
              </a:ext>
            </a:extLst>
          </p:cNvPr>
          <p:cNvCxnSpPr>
            <a:cxnSpLocks/>
          </p:cNvCxnSpPr>
          <p:nvPr/>
        </p:nvCxnSpPr>
        <p:spPr>
          <a:xfrm flipV="1">
            <a:off x="912481" y="1577683"/>
            <a:ext cx="2936485" cy="130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2" name="Grupo 41">
            <a:extLst>
              <a:ext uri="{FF2B5EF4-FFF2-40B4-BE49-F238E27FC236}">
                <a16:creationId xmlns:a16="http://schemas.microsoft.com/office/drawing/2014/main" id="{413D0A7F-F534-22C0-DB42-E6A302CA09DB}"/>
              </a:ext>
            </a:extLst>
          </p:cNvPr>
          <p:cNvGrpSpPr/>
          <p:nvPr/>
        </p:nvGrpSpPr>
        <p:grpSpPr>
          <a:xfrm>
            <a:off x="200293" y="89621"/>
            <a:ext cx="8365671" cy="4543087"/>
            <a:chOff x="200293" y="89621"/>
            <a:chExt cx="8365671" cy="4543087"/>
          </a:xfrm>
        </p:grpSpPr>
        <p:pic>
          <p:nvPicPr>
            <p:cNvPr id="43" name="Gráfico 42">
              <a:extLst>
                <a:ext uri="{FF2B5EF4-FFF2-40B4-BE49-F238E27FC236}">
                  <a16:creationId xmlns:a16="http://schemas.microsoft.com/office/drawing/2014/main" id="{A676C985-7C58-A576-6324-89FC06A66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6280650">
              <a:off x="239705" y="50209"/>
              <a:ext cx="942715" cy="1021539"/>
            </a:xfrm>
            <a:prstGeom prst="rect">
              <a:avLst/>
            </a:prstGeom>
          </p:spPr>
        </p:pic>
        <p:pic>
          <p:nvPicPr>
            <p:cNvPr id="44" name="Gráfico 43">
              <a:extLst>
                <a:ext uri="{FF2B5EF4-FFF2-40B4-BE49-F238E27FC236}">
                  <a16:creationId xmlns:a16="http://schemas.microsoft.com/office/drawing/2014/main" id="{C3EE347B-254A-7160-E57B-C454D4BCE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6740812">
              <a:off x="7586823" y="-13901"/>
              <a:ext cx="684043" cy="986860"/>
            </a:xfrm>
            <a:prstGeom prst="rect">
              <a:avLst/>
            </a:prstGeom>
          </p:spPr>
        </p:pic>
        <p:pic>
          <p:nvPicPr>
            <p:cNvPr id="45" name="Gráfico 44">
              <a:extLst>
                <a:ext uri="{FF2B5EF4-FFF2-40B4-BE49-F238E27FC236}">
                  <a16:creationId xmlns:a16="http://schemas.microsoft.com/office/drawing/2014/main" id="{D9D25434-4A90-FABB-9679-1CC58966D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5408014">
              <a:off x="7643541" y="3710286"/>
              <a:ext cx="846709" cy="998136"/>
            </a:xfrm>
            <a:prstGeom prst="rect">
              <a:avLst/>
            </a:prstGeom>
          </p:spPr>
        </p:pic>
        <p:pic>
          <p:nvPicPr>
            <p:cNvPr id="46" name="Imagen 45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C5E5BAAB-4DA6-4603-87E4-429B8288C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3831491" y="726511"/>
              <a:ext cx="497096" cy="379081"/>
            </a:xfrm>
            <a:prstGeom prst="rect">
              <a:avLst/>
            </a:prstGeom>
          </p:spPr>
        </p:pic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5B8CC83A-3D1F-492F-DB5B-F41A91EDBE11}"/>
              </a:ext>
            </a:extLst>
          </p:cNvPr>
          <p:cNvGrpSpPr/>
          <p:nvPr/>
        </p:nvGrpSpPr>
        <p:grpSpPr>
          <a:xfrm>
            <a:off x="1394396" y="906243"/>
            <a:ext cx="7489279" cy="4027896"/>
            <a:chOff x="1476774" y="983473"/>
            <a:chExt cx="7489279" cy="4027896"/>
          </a:xfrm>
        </p:grpSpPr>
        <p:pic>
          <p:nvPicPr>
            <p:cNvPr id="49" name="Imagen 48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D97A98C1-F136-4702-6637-9ACB15AF3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71551" y="983473"/>
              <a:ext cx="494502" cy="511171"/>
            </a:xfrm>
            <a:prstGeom prst="rect">
              <a:avLst/>
            </a:prstGeom>
          </p:spPr>
        </p:pic>
        <p:pic>
          <p:nvPicPr>
            <p:cNvPr id="50" name="Imagen 49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4BECF51E-D4AB-D88C-C7C9-AEF8E85CF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6595" flipH="1">
              <a:off x="2305030" y="4444005"/>
              <a:ext cx="281272" cy="567364"/>
            </a:xfrm>
            <a:prstGeom prst="rect">
              <a:avLst/>
            </a:prstGeom>
          </p:spPr>
        </p:pic>
        <p:pic>
          <p:nvPicPr>
            <p:cNvPr id="51" name="Imagen 50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4128791E-5F6A-6303-E1CF-F359F253B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4347818" y="1640351"/>
              <a:ext cx="565406" cy="351389"/>
            </a:xfrm>
            <a:prstGeom prst="rect">
              <a:avLst/>
            </a:prstGeom>
          </p:spPr>
        </p:pic>
        <p:pic>
          <p:nvPicPr>
            <p:cNvPr id="52" name="Imagen 51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FCE3EAB2-0561-AC86-9E6F-BC98E069A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65246" flipH="1">
              <a:off x="1476774" y="4201296"/>
              <a:ext cx="365768" cy="528073"/>
            </a:xfrm>
            <a:prstGeom prst="rect">
              <a:avLst/>
            </a:prstGeom>
          </p:spPr>
        </p:pic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AEA9C0BF-5910-E3D6-419F-1B9DA954F546}"/>
              </a:ext>
            </a:extLst>
          </p:cNvPr>
          <p:cNvGrpSpPr/>
          <p:nvPr/>
        </p:nvGrpSpPr>
        <p:grpSpPr>
          <a:xfrm>
            <a:off x="3624000" y="158541"/>
            <a:ext cx="5372234" cy="4865060"/>
            <a:chOff x="3624000" y="158541"/>
            <a:chExt cx="5372234" cy="4865060"/>
          </a:xfrm>
        </p:grpSpPr>
        <p:pic>
          <p:nvPicPr>
            <p:cNvPr id="54" name="Gráfico 53">
              <a:extLst>
                <a:ext uri="{FF2B5EF4-FFF2-40B4-BE49-F238E27FC236}">
                  <a16:creationId xmlns:a16="http://schemas.microsoft.com/office/drawing/2014/main" id="{1448B16E-2A9C-D4E8-31D1-BD0C1C19C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5532827" flipV="1">
              <a:off x="3682871" y="4166758"/>
              <a:ext cx="822458" cy="891227"/>
            </a:xfrm>
            <a:prstGeom prst="rect">
              <a:avLst/>
            </a:prstGeom>
          </p:spPr>
        </p:pic>
        <p:pic>
          <p:nvPicPr>
            <p:cNvPr id="55" name="Imagen 54" descr="Icono&#10;&#10;Descripción generada automáticamente">
              <a:extLst>
                <a:ext uri="{FF2B5EF4-FFF2-40B4-BE49-F238E27FC236}">
                  <a16:creationId xmlns:a16="http://schemas.microsoft.com/office/drawing/2014/main" id="{D00D3890-3531-8BEA-D6F7-3784CE3A4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24000" y="158541"/>
              <a:ext cx="506406" cy="528073"/>
            </a:xfrm>
            <a:prstGeom prst="rect">
              <a:avLst/>
            </a:prstGeom>
          </p:spPr>
        </p:pic>
        <p:pic>
          <p:nvPicPr>
            <p:cNvPr id="56" name="Imagen 55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0A3301A2-7DC6-FD7E-0C74-AA4050AE3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8441370" y="1836527"/>
              <a:ext cx="554864" cy="401322"/>
            </a:xfrm>
            <a:prstGeom prst="rect">
              <a:avLst/>
            </a:prstGeom>
          </p:spPr>
        </p:pic>
        <p:pic>
          <p:nvPicPr>
            <p:cNvPr id="58" name="Imagen 57" descr="Logotipo, Icono&#10;&#10;Descripción generada automáticamente">
              <a:extLst>
                <a:ext uri="{FF2B5EF4-FFF2-40B4-BE49-F238E27FC236}">
                  <a16:creationId xmlns:a16="http://schemas.microsoft.com/office/drawing/2014/main" id="{134F0662-6BCE-28F2-51E7-27E10C2C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627" y="2747122"/>
              <a:ext cx="482291" cy="47307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E2F1EF-54A3-E12E-D7C0-244A566A52B1}"/>
              </a:ext>
            </a:extLst>
          </p:cNvPr>
          <p:cNvSpPr txBox="1"/>
          <p:nvPr/>
        </p:nvSpPr>
        <p:spPr>
          <a:xfrm>
            <a:off x="5139900" y="4764150"/>
            <a:ext cx="382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 </a:t>
            </a:r>
            <a:r>
              <a:rPr lang="en-US" sz="700">
                <a:solidFill>
                  <a:schemeClr val="tx2"/>
                </a:solidFill>
              </a:rPr>
              <a:t>https://www.kaggle.com/datasets/shrikrishnaparab/forbes-billionaires-and-companies-2022</a:t>
            </a:r>
          </a:p>
        </p:txBody>
      </p:sp>
    </p:spTree>
    <p:extLst>
      <p:ext uri="{BB962C8B-B14F-4D97-AF65-F5344CB8AC3E}">
        <p14:creationId xmlns:p14="http://schemas.microsoft.com/office/powerpoint/2010/main" val="103284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TABLE OF CONTENTS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TIDYING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s-ES"/>
              <a:t>01</a:t>
            </a: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GRAPHS</a:t>
            </a:r>
            <a:endParaRPr 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s-ES"/>
              <a:t>02</a:t>
            </a:r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7F3D26C-5FDD-47D6-895B-6410482882A6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883841" y="2178943"/>
            <a:ext cx="2269875" cy="44695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latin typeface="Batang"/>
                <a:ea typeface="Batang"/>
              </a:rPr>
              <a:t>Separation of columns, cleaning data, </a:t>
            </a:r>
            <a:r>
              <a:rPr lang="en-US" err="1">
                <a:latin typeface="Batang"/>
                <a:ea typeface="Batang"/>
              </a:rPr>
              <a:t>gsub</a:t>
            </a:r>
            <a:endParaRPr lang="en-US">
              <a:latin typeface="Batang"/>
              <a:ea typeface="Batang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VISUAL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s-ES"/>
              <a:t>04</a:t>
            </a:r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70A3006-9C5B-4807-BEEB-2E881D2BF404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err="1">
                <a:latin typeface="Batang"/>
                <a:ea typeface="Batang"/>
              </a:rPr>
              <a:t>Shinyapp</a:t>
            </a:r>
            <a:r>
              <a:rPr lang="en-US">
                <a:latin typeface="Batang"/>
                <a:ea typeface="Batang"/>
              </a:rPr>
              <a:t>, NPM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A171DFE-86FE-453B-8CFB-147D3AD4C7EB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APP</a:t>
            </a:r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74CAC07-75F9-45F6-A6EB-4EC9A7473716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r>
              <a:rPr lang="es-ES"/>
              <a:t>03</a:t>
            </a:r>
            <a:endParaRPr lang="en-US"/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D2118A1B-1EF1-E90B-3465-78A5F3D0BD41}"/>
              </a:ext>
            </a:extLst>
          </p:cNvPr>
          <p:cNvCxnSpPr>
            <a:cxnSpLocks/>
          </p:cNvCxnSpPr>
          <p:nvPr/>
        </p:nvCxnSpPr>
        <p:spPr>
          <a:xfrm>
            <a:off x="1081338" y="220216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80ECFCF1-B164-9914-B683-1AAF2C037473}"/>
              </a:ext>
            </a:extLst>
          </p:cNvPr>
          <p:cNvCxnSpPr>
            <a:cxnSpLocks/>
          </p:cNvCxnSpPr>
          <p:nvPr/>
        </p:nvCxnSpPr>
        <p:spPr>
          <a:xfrm>
            <a:off x="4865865" y="220216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2193AABF-3890-9EBA-08E6-247A9A612C1E}"/>
              </a:ext>
            </a:extLst>
          </p:cNvPr>
          <p:cNvCxnSpPr>
            <a:cxnSpLocks/>
          </p:cNvCxnSpPr>
          <p:nvPr/>
        </p:nvCxnSpPr>
        <p:spPr>
          <a:xfrm>
            <a:off x="1081338" y="367234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3C299739-605B-BD69-601D-A4B1C5AFB537}"/>
              </a:ext>
            </a:extLst>
          </p:cNvPr>
          <p:cNvCxnSpPr>
            <a:cxnSpLocks/>
          </p:cNvCxnSpPr>
          <p:nvPr/>
        </p:nvCxnSpPr>
        <p:spPr>
          <a:xfrm>
            <a:off x="4865863" y="367234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F7BA538C-80D6-57F2-C411-8B5A48F782E8}"/>
              </a:ext>
            </a:extLst>
          </p:cNvPr>
          <p:cNvGrpSpPr/>
          <p:nvPr/>
        </p:nvGrpSpPr>
        <p:grpSpPr>
          <a:xfrm>
            <a:off x="576377" y="217357"/>
            <a:ext cx="7985182" cy="4649379"/>
            <a:chOff x="576377" y="217357"/>
            <a:chExt cx="7985182" cy="4649379"/>
          </a:xfrm>
        </p:grpSpPr>
        <p:pic>
          <p:nvPicPr>
            <p:cNvPr id="109" name="Gráfico 108">
              <a:extLst>
                <a:ext uri="{FF2B5EF4-FFF2-40B4-BE49-F238E27FC236}">
                  <a16:creationId xmlns:a16="http://schemas.microsoft.com/office/drawing/2014/main" id="{1D4374F5-4514-C42D-CE38-9A729F9B4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24016">
              <a:off x="7877516" y="3879876"/>
              <a:ext cx="684043" cy="986860"/>
            </a:xfrm>
            <a:prstGeom prst="rect">
              <a:avLst/>
            </a:prstGeom>
          </p:spPr>
        </p:pic>
        <p:pic>
          <p:nvPicPr>
            <p:cNvPr id="110" name="Gráfico 109">
              <a:extLst>
                <a:ext uri="{FF2B5EF4-FFF2-40B4-BE49-F238E27FC236}">
                  <a16:creationId xmlns:a16="http://schemas.microsoft.com/office/drawing/2014/main" id="{5D53E2F9-F622-938A-5A10-56FE10AF5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342995">
              <a:off x="7353874" y="217357"/>
              <a:ext cx="846709" cy="998136"/>
            </a:xfrm>
            <a:prstGeom prst="rect">
              <a:avLst/>
            </a:prstGeom>
          </p:spPr>
        </p:pic>
        <p:pic>
          <p:nvPicPr>
            <p:cNvPr id="111" name="Imagen 110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369209E7-0AD0-798D-E654-BAFE7D4E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576377" y="1178826"/>
              <a:ext cx="497096" cy="379081"/>
            </a:xfrm>
            <a:prstGeom prst="rect">
              <a:avLst/>
            </a:prstGeom>
          </p:spPr>
        </p:pic>
        <p:pic>
          <p:nvPicPr>
            <p:cNvPr id="112" name="Imagen 11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DAADCEC4-B473-1DE7-DD79-2623FF497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72000" y="4134330"/>
              <a:ext cx="420780" cy="456720"/>
            </a:xfrm>
            <a:prstGeom prst="rect">
              <a:avLst/>
            </a:prstGeom>
          </p:spPr>
        </p:pic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B0C5E226-391D-79FB-E153-A41176B5BFEE}"/>
              </a:ext>
            </a:extLst>
          </p:cNvPr>
          <p:cNvGrpSpPr/>
          <p:nvPr/>
        </p:nvGrpSpPr>
        <p:grpSpPr>
          <a:xfrm>
            <a:off x="1242880" y="1468714"/>
            <a:ext cx="7528928" cy="3313199"/>
            <a:chOff x="1242880" y="1468714"/>
            <a:chExt cx="7528928" cy="3313199"/>
          </a:xfrm>
        </p:grpSpPr>
        <p:pic>
          <p:nvPicPr>
            <p:cNvPr id="114" name="Imagen 113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F35CF37-C709-6F55-B063-5E2364DF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77306" y="1468714"/>
              <a:ext cx="494502" cy="511171"/>
            </a:xfrm>
            <a:prstGeom prst="rect">
              <a:avLst/>
            </a:prstGeom>
          </p:spPr>
        </p:pic>
        <p:pic>
          <p:nvPicPr>
            <p:cNvPr id="115" name="Imagen 114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BDBCB2EE-C6CA-8D8F-650B-C789BF8E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7449" y="2445780"/>
              <a:ext cx="281272" cy="567364"/>
            </a:xfrm>
            <a:prstGeom prst="rect">
              <a:avLst/>
            </a:prstGeom>
          </p:spPr>
        </p:pic>
        <p:pic>
          <p:nvPicPr>
            <p:cNvPr id="116" name="Imagen 115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D0471561-12A6-B90F-05D7-158FAE16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6365789" y="4323515"/>
              <a:ext cx="565406" cy="351389"/>
            </a:xfrm>
            <a:prstGeom prst="rect">
              <a:avLst/>
            </a:prstGeom>
          </p:spPr>
        </p:pic>
        <p:pic>
          <p:nvPicPr>
            <p:cNvPr id="117" name="Imagen 116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3DA86FBF-47C1-CB83-6AB0-2E217BC03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42880" y="4109270"/>
              <a:ext cx="365768" cy="528073"/>
            </a:xfrm>
            <a:prstGeom prst="rect">
              <a:avLst/>
            </a:prstGeom>
          </p:spPr>
        </p:pic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870534FE-A32C-E46A-AE8A-17B44788A24D}"/>
              </a:ext>
            </a:extLst>
          </p:cNvPr>
          <p:cNvGrpSpPr/>
          <p:nvPr/>
        </p:nvGrpSpPr>
        <p:grpSpPr>
          <a:xfrm>
            <a:off x="297967" y="301364"/>
            <a:ext cx="8431416" cy="4529480"/>
            <a:chOff x="297967" y="301364"/>
            <a:chExt cx="8431416" cy="4529480"/>
          </a:xfrm>
        </p:grpSpPr>
        <p:pic>
          <p:nvPicPr>
            <p:cNvPr id="119" name="Gráfico 118">
              <a:extLst>
                <a:ext uri="{FF2B5EF4-FFF2-40B4-BE49-F238E27FC236}">
                  <a16:creationId xmlns:a16="http://schemas.microsoft.com/office/drawing/2014/main" id="{A6E8AA77-380E-5AB6-0CB5-E5B287C6F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 flipV="1">
              <a:off x="297967" y="2445780"/>
              <a:ext cx="822458" cy="891227"/>
            </a:xfrm>
            <a:prstGeom prst="rect">
              <a:avLst/>
            </a:prstGeom>
          </p:spPr>
        </p:pic>
        <p:pic>
          <p:nvPicPr>
            <p:cNvPr id="120" name="Imagen 119" descr="Icono&#10;&#10;Descripción generada automáticamente">
              <a:extLst>
                <a:ext uri="{FF2B5EF4-FFF2-40B4-BE49-F238E27FC236}">
                  <a16:creationId xmlns:a16="http://schemas.microsoft.com/office/drawing/2014/main" id="{A075B828-9471-539E-B472-EBC971663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9677" y="301364"/>
              <a:ext cx="506406" cy="528073"/>
            </a:xfrm>
            <a:prstGeom prst="rect">
              <a:avLst/>
            </a:prstGeom>
          </p:spPr>
        </p:pic>
        <p:pic>
          <p:nvPicPr>
            <p:cNvPr id="121" name="Imagen 120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93663C4E-253C-966D-DE5A-BB3DABC96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3900414" y="4429522"/>
              <a:ext cx="554864" cy="401322"/>
            </a:xfrm>
            <a:prstGeom prst="rect">
              <a:avLst/>
            </a:prstGeom>
          </p:spPr>
        </p:pic>
        <p:pic>
          <p:nvPicPr>
            <p:cNvPr id="122" name="Imagen 121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985610-9A29-4C99-CA56-43E9C7439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62973" y="2712284"/>
              <a:ext cx="566410" cy="385071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1B4B1-B225-8BD8-9FDA-BFFD9E8CD97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650343" y="2178965"/>
            <a:ext cx="2269875" cy="4282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Batang"/>
                <a:ea typeface="Batang"/>
              </a:rPr>
              <a:t>Country, Category, Age</a:t>
            </a:r>
          </a:p>
        </p:txBody>
      </p:sp>
      <p:sp>
        <p:nvSpPr>
          <p:cNvPr id="5" name="Text Placeholder 31">
            <a:extLst>
              <a:ext uri="{FF2B5EF4-FFF2-40B4-BE49-F238E27FC236}">
                <a16:creationId xmlns:a16="http://schemas.microsoft.com/office/drawing/2014/main" id="{C5E149E5-99D9-5DAA-795B-30D5AD6A94DA}"/>
              </a:ext>
            </a:extLst>
          </p:cNvPr>
          <p:cNvSpPr txBox="1">
            <a:spLocks/>
          </p:cNvSpPr>
          <p:nvPr/>
        </p:nvSpPr>
        <p:spPr>
          <a:xfrm>
            <a:off x="5644341" y="3604843"/>
            <a:ext cx="2269875" cy="4469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Batang"/>
                <a:ea typeface="Batang"/>
              </a:rPr>
              <a:t>Final Outcome</a:t>
            </a:r>
          </a:p>
        </p:txBody>
      </p:sp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802" y="2280201"/>
            <a:ext cx="4058396" cy="893244"/>
          </a:xfrm>
        </p:spPr>
        <p:txBody>
          <a:bodyPr/>
          <a:lstStyle/>
          <a:p>
            <a:r>
              <a:rPr lang="es-ES" sz="6000">
                <a:latin typeface="Bahnschrift"/>
              </a:rPr>
              <a:t>TIDYING</a:t>
            </a:r>
            <a:endParaRPr lang="es-ES" sz="6000">
              <a:solidFill>
                <a:schemeClr val="accent1"/>
              </a:solidFill>
              <a:latin typeface="Bahnschrif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22605" y="1146022"/>
            <a:ext cx="1498790" cy="982154"/>
          </a:xfrm>
        </p:spPr>
        <p:txBody>
          <a:bodyPr/>
          <a:lstStyle/>
          <a:p>
            <a:r>
              <a:rPr lang="es-ES">
                <a:solidFill>
                  <a:schemeClr val="accent1"/>
                </a:solidFill>
              </a:rPr>
              <a:t>01</a:t>
            </a:r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68F8C9-9363-411D-9575-F40C87BD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00" y="174450"/>
            <a:ext cx="7696200" cy="715566"/>
          </a:xfrm>
        </p:spPr>
        <p:txBody>
          <a:bodyPr/>
          <a:lstStyle/>
          <a:p>
            <a:r>
              <a:rPr lang="es-ES"/>
              <a:t> </a:t>
            </a:r>
            <a:r>
              <a:rPr lang="es-ES">
                <a:solidFill>
                  <a:schemeClr val="accent1"/>
                </a:solidFill>
              </a:rPr>
              <a:t>TIDYING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18C56D4-0961-04FE-72BD-572D46BEB07A}"/>
              </a:ext>
            </a:extLst>
          </p:cNvPr>
          <p:cNvSpPr txBox="1"/>
          <p:nvPr/>
        </p:nvSpPr>
        <p:spPr>
          <a:xfrm>
            <a:off x="1193535" y="750516"/>
            <a:ext cx="651767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>
                <a:solidFill>
                  <a:schemeClr val="tx2"/>
                </a:solidFill>
              </a:rPr>
              <a:t>Original format: '$100B'</a:t>
            </a:r>
            <a:endParaRPr lang="en-US" sz="1200" b="1">
              <a:solidFill>
                <a:schemeClr val="tx2"/>
              </a:solidFill>
              <a:effectLst/>
            </a:endParaRP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8C25731-4F43-8089-2400-A282984C586D}"/>
              </a:ext>
            </a:extLst>
          </p:cNvPr>
          <p:cNvGrpSpPr/>
          <p:nvPr/>
        </p:nvGrpSpPr>
        <p:grpSpPr>
          <a:xfrm>
            <a:off x="431932" y="149485"/>
            <a:ext cx="8545397" cy="4742635"/>
            <a:chOff x="395932" y="113485"/>
            <a:chExt cx="8545397" cy="4742635"/>
          </a:xfrm>
        </p:grpSpPr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CD0EA32F-B9D9-424A-3349-8FBA72CA6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24016">
              <a:off x="8257286" y="3869260"/>
              <a:ext cx="684043" cy="986860"/>
            </a:xfrm>
            <a:prstGeom prst="rect">
              <a:avLst/>
            </a:prstGeom>
          </p:spPr>
        </p:pic>
        <p:pic>
          <p:nvPicPr>
            <p:cNvPr id="29" name="Gráfico 28">
              <a:extLst>
                <a:ext uri="{FF2B5EF4-FFF2-40B4-BE49-F238E27FC236}">
                  <a16:creationId xmlns:a16="http://schemas.microsoft.com/office/drawing/2014/main" id="{B020A4A7-1DCD-A29A-7F4F-AE453E7D4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353145">
              <a:off x="7948000" y="113485"/>
              <a:ext cx="846709" cy="998136"/>
            </a:xfrm>
            <a:prstGeom prst="rect">
              <a:avLst/>
            </a:prstGeom>
          </p:spPr>
        </p:pic>
        <p:pic>
          <p:nvPicPr>
            <p:cNvPr id="30" name="Imagen 29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A634B631-75FA-CD48-48DB-FFBF623F2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395932" y="816947"/>
              <a:ext cx="497096" cy="379081"/>
            </a:xfrm>
            <a:prstGeom prst="rect">
              <a:avLst/>
            </a:prstGeom>
          </p:spPr>
        </p:pic>
        <p:pic>
          <p:nvPicPr>
            <p:cNvPr id="31" name="Imagen 30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8EADD02D-6EA9-C0D4-BA79-97F67CAC0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21365" y="4362690"/>
              <a:ext cx="420780" cy="456720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61CF555C-313A-3384-0D2E-8E5DEFD9D0F3}"/>
              </a:ext>
            </a:extLst>
          </p:cNvPr>
          <p:cNvGrpSpPr/>
          <p:nvPr/>
        </p:nvGrpSpPr>
        <p:grpSpPr>
          <a:xfrm>
            <a:off x="500282" y="1344217"/>
            <a:ext cx="8302588" cy="3093498"/>
            <a:chOff x="500282" y="1344217"/>
            <a:chExt cx="8302588" cy="3093498"/>
          </a:xfrm>
        </p:grpSpPr>
        <p:pic>
          <p:nvPicPr>
            <p:cNvPr id="33" name="Imagen 32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1B022700-ECCD-C3A1-EFEE-0EE421FA8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08368" y="1344217"/>
              <a:ext cx="494502" cy="511171"/>
            </a:xfrm>
            <a:prstGeom prst="rect">
              <a:avLst/>
            </a:prstGeom>
          </p:spPr>
        </p:pic>
        <p:pic>
          <p:nvPicPr>
            <p:cNvPr id="34" name="Imagen 33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D85903E9-9825-76C4-9D00-1D6BD582B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76934" flipH="1">
              <a:off x="8369235" y="2859557"/>
              <a:ext cx="281272" cy="567364"/>
            </a:xfrm>
            <a:prstGeom prst="rect">
              <a:avLst/>
            </a:prstGeom>
          </p:spPr>
        </p:pic>
        <p:pic>
          <p:nvPicPr>
            <p:cNvPr id="36" name="Imagen 35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70B46268-F245-A00B-B0AE-656B4EFFD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0282" y="3909642"/>
              <a:ext cx="365768" cy="528073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8032B25-EA31-F2D8-4F76-828E87D118DC}"/>
              </a:ext>
            </a:extLst>
          </p:cNvPr>
          <p:cNvGrpSpPr/>
          <p:nvPr/>
        </p:nvGrpSpPr>
        <p:grpSpPr>
          <a:xfrm>
            <a:off x="166451" y="1156247"/>
            <a:ext cx="8767261" cy="1826732"/>
            <a:chOff x="234092" y="1059352"/>
            <a:chExt cx="8767261" cy="1826732"/>
          </a:xfrm>
        </p:grpSpPr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15A61B7A-48B4-92A3-D814-256066C74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990528" flipV="1">
              <a:off x="268477" y="2029241"/>
              <a:ext cx="822458" cy="891227"/>
            </a:xfrm>
            <a:prstGeom prst="rect">
              <a:avLst/>
            </a:prstGeom>
          </p:spPr>
        </p:pic>
        <p:pic>
          <p:nvPicPr>
            <p:cNvPr id="39" name="Imagen 38" descr="Icono&#10;&#10;Descripción generada automáticamente">
              <a:extLst>
                <a:ext uri="{FF2B5EF4-FFF2-40B4-BE49-F238E27FC236}">
                  <a16:creationId xmlns:a16="http://schemas.microsoft.com/office/drawing/2014/main" id="{65168A05-DD9E-EEBA-3BDD-1D8C9C370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1811" y="1059352"/>
              <a:ext cx="506406" cy="528073"/>
            </a:xfrm>
            <a:prstGeom prst="rect">
              <a:avLst/>
            </a:prstGeom>
          </p:spPr>
        </p:pic>
        <p:pic>
          <p:nvPicPr>
            <p:cNvPr id="41" name="Imagen 40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C65883D9-1D4B-BC97-0B89-98B0064B6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4929" flipH="1">
              <a:off x="8434943" y="1800970"/>
              <a:ext cx="566410" cy="385071"/>
            </a:xfrm>
            <a:prstGeom prst="rect">
              <a:avLst/>
            </a:prstGeom>
          </p:spPr>
        </p:pic>
      </p:grp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80D1D03F-779B-4DD5-C77A-0B0CA26A86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8900" y="1025924"/>
            <a:ext cx="5092200" cy="1417651"/>
          </a:xfrm>
          <a:prstGeom prst="rect">
            <a:avLst/>
          </a:prstGeom>
        </p:spPr>
      </p:pic>
      <p:sp>
        <p:nvSpPr>
          <p:cNvPr id="3" name="CuadroTexto 6">
            <a:extLst>
              <a:ext uri="{FF2B5EF4-FFF2-40B4-BE49-F238E27FC236}">
                <a16:creationId xmlns:a16="http://schemas.microsoft.com/office/drawing/2014/main" id="{691B7769-42C1-9EF2-776F-84D575ABA50D}"/>
              </a:ext>
            </a:extLst>
          </p:cNvPr>
          <p:cNvSpPr txBox="1"/>
          <p:nvPr/>
        </p:nvSpPr>
        <p:spPr>
          <a:xfrm>
            <a:off x="1409535" y="2573015"/>
            <a:ext cx="651767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>
                <a:solidFill>
                  <a:schemeClr val="tx2"/>
                </a:solidFill>
              </a:rPr>
              <a:t>Tidying: Separating B/M, getting rid of $ (</a:t>
            </a:r>
            <a:r>
              <a:rPr lang="en-US" sz="1200" b="1" err="1">
                <a:solidFill>
                  <a:schemeClr val="tx2"/>
                </a:solidFill>
              </a:rPr>
              <a:t>gsub</a:t>
            </a:r>
            <a:r>
              <a:rPr lang="en-US" sz="1200" b="1">
                <a:solidFill>
                  <a:schemeClr val="tx2"/>
                </a:solidFill>
              </a:rPr>
              <a:t>), turning values from character to numeric, Millions to Billions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B1ACE2FB-114C-4A8D-0D57-B289D85209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6400" y="3032774"/>
            <a:ext cx="2963700" cy="1669953"/>
          </a:xfrm>
          <a:prstGeom prst="rect">
            <a:avLst/>
          </a:prstGeom>
        </p:spPr>
      </p:pic>
      <p:pic>
        <p:nvPicPr>
          <p:cNvPr id="6" name="Picture 7" descr="Logo&#10;&#10;Description automatically generated">
            <a:extLst>
              <a:ext uri="{FF2B5EF4-FFF2-40B4-BE49-F238E27FC236}">
                <a16:creationId xmlns:a16="http://schemas.microsoft.com/office/drawing/2014/main" id="{30CFA06C-9BD5-3EFA-67E5-97300A7BF4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0400" y="3121257"/>
            <a:ext cx="2743200" cy="403987"/>
          </a:xfrm>
          <a:prstGeom prst="rect">
            <a:avLst/>
          </a:prstGeom>
        </p:spPr>
      </p:pic>
      <p:sp>
        <p:nvSpPr>
          <p:cNvPr id="10" name="CuadroTexto 6">
            <a:extLst>
              <a:ext uri="{FF2B5EF4-FFF2-40B4-BE49-F238E27FC236}">
                <a16:creationId xmlns:a16="http://schemas.microsoft.com/office/drawing/2014/main" id="{E1B0C4CC-6BD8-4B79-2135-F6C062B31A73}"/>
              </a:ext>
            </a:extLst>
          </p:cNvPr>
          <p:cNvSpPr txBox="1"/>
          <p:nvPr/>
        </p:nvSpPr>
        <p:spPr>
          <a:xfrm>
            <a:off x="2989035" y="4701516"/>
            <a:ext cx="651767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 b="1">
                <a:solidFill>
                  <a:schemeClr val="tx2"/>
                </a:solidFill>
                <a:latin typeface="Bahnschrift"/>
              </a:rPr>
              <a:t>Final Format</a:t>
            </a:r>
            <a:endParaRPr lang="en-US" sz="1050" b="1">
              <a:solidFill>
                <a:schemeClr val="tx2"/>
              </a:solidFill>
              <a:effectLst/>
              <a:latin typeface="Bahnschrift"/>
            </a:endParaRPr>
          </a:p>
        </p:txBody>
      </p:sp>
      <p:pic>
        <p:nvPicPr>
          <p:cNvPr id="13" name="Picture 8" descr="Text&#10;&#10;Description automatically generated">
            <a:extLst>
              <a:ext uri="{FF2B5EF4-FFF2-40B4-BE49-F238E27FC236}">
                <a16:creationId xmlns:a16="http://schemas.microsoft.com/office/drawing/2014/main" id="{F624A177-307A-0982-1D1F-49218ADBBB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0400" y="3606698"/>
            <a:ext cx="2743200" cy="630103"/>
          </a:xfrm>
          <a:prstGeom prst="rect">
            <a:avLst/>
          </a:prstGeom>
        </p:spPr>
      </p:pic>
      <p:pic>
        <p:nvPicPr>
          <p:cNvPr id="14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EF9FB89-C3C7-E657-356A-9B6B51ED05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0400" y="4340366"/>
            <a:ext cx="2743200" cy="440768"/>
          </a:xfrm>
          <a:prstGeom prst="rect">
            <a:avLst/>
          </a:prstGeom>
        </p:spPr>
      </p:pic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38AEAE17-5FEE-54B9-C5D1-824B48CC65D8}"/>
              </a:ext>
            </a:extLst>
          </p:cNvPr>
          <p:cNvSpPr/>
          <p:nvPr/>
        </p:nvSpPr>
        <p:spPr>
          <a:xfrm rot="5400000">
            <a:off x="3942000" y="3383999"/>
            <a:ext cx="396000" cy="3510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4EF27680-E155-DC8D-84AC-5127B733BFB7}"/>
              </a:ext>
            </a:extLst>
          </p:cNvPr>
          <p:cNvSpPr/>
          <p:nvPr/>
        </p:nvSpPr>
        <p:spPr>
          <a:xfrm rot="5400000">
            <a:off x="3947073" y="4166452"/>
            <a:ext cx="378000" cy="3420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8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802" y="1956201"/>
            <a:ext cx="4058396" cy="1671744"/>
          </a:xfr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GRAPHICAL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02</a:t>
            </a:r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92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7029" y="2632845"/>
            <a:ext cx="2266333" cy="73838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b="1" err="1">
                <a:solidFill>
                  <a:srgbClr val="FFFFFF"/>
                </a:solidFill>
                <a:latin typeface="Batang"/>
                <a:ea typeface="Batang"/>
              </a:rPr>
              <a:t>Category</a:t>
            </a:r>
            <a:r>
              <a:rPr lang="es-ES" b="1">
                <a:solidFill>
                  <a:srgbClr val="FFFFFF"/>
                </a:solidFill>
                <a:latin typeface="Batang"/>
                <a:ea typeface="Batang"/>
              </a:rPr>
              <a:t> (Field)</a:t>
            </a:r>
            <a:endParaRPr lang="en-US" b="1">
              <a:solidFill>
                <a:srgbClr val="FFFFFF"/>
              </a:solidFill>
              <a:latin typeface="Batang"/>
              <a:ea typeface="Batang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ES" b="1">
                <a:latin typeface="Batang"/>
                <a:ea typeface="Batang"/>
              </a:rPr>
              <a:t>Age</a:t>
            </a:r>
            <a:endParaRPr lang="en-US" b="1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ES" b="1">
                <a:latin typeface="Batang"/>
                <a:ea typeface="Batang"/>
              </a:rPr>
              <a:t>Country</a:t>
            </a:r>
            <a:endParaRPr lang="en-US" b="1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71E6557-0309-4FCB-2189-D9894C99B3F8}"/>
              </a:ext>
            </a:extLst>
          </p:cNvPr>
          <p:cNvCxnSpPr>
            <a:cxnSpLocks/>
          </p:cNvCxnSpPr>
          <p:nvPr/>
        </p:nvCxnSpPr>
        <p:spPr>
          <a:xfrm>
            <a:off x="1704562" y="2430987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3903CAD-4F1B-182E-C54E-29AF7858D7D7}"/>
              </a:ext>
            </a:extLst>
          </p:cNvPr>
          <p:cNvCxnSpPr>
            <a:cxnSpLocks/>
          </p:cNvCxnSpPr>
          <p:nvPr/>
        </p:nvCxnSpPr>
        <p:spPr>
          <a:xfrm>
            <a:off x="4246814" y="2430987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FBCF6378-B18A-4162-C5C5-571AF1B10C38}"/>
              </a:ext>
            </a:extLst>
          </p:cNvPr>
          <p:cNvCxnSpPr>
            <a:cxnSpLocks/>
          </p:cNvCxnSpPr>
          <p:nvPr/>
        </p:nvCxnSpPr>
        <p:spPr>
          <a:xfrm>
            <a:off x="6789066" y="2430987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6CFCE591-5BBE-B172-B1AB-9F3E01DFA738}"/>
              </a:ext>
            </a:extLst>
          </p:cNvPr>
          <p:cNvGrpSpPr/>
          <p:nvPr/>
        </p:nvGrpSpPr>
        <p:grpSpPr>
          <a:xfrm>
            <a:off x="6952583" y="1937535"/>
            <a:ext cx="344233" cy="344614"/>
            <a:chOff x="7730680" y="2944272"/>
            <a:chExt cx="344233" cy="344614"/>
          </a:xfrm>
          <a:solidFill>
            <a:schemeClr val="accent1"/>
          </a:solidFill>
        </p:grpSpPr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ABAC14CA-41F6-0E6A-721E-687C72ED5FC3}"/>
                </a:ext>
              </a:extLst>
            </p:cNvPr>
            <p:cNvSpPr/>
            <p:nvPr/>
          </p:nvSpPr>
          <p:spPr>
            <a:xfrm>
              <a:off x="7730680" y="3142773"/>
              <a:ext cx="332612" cy="146113"/>
            </a:xfrm>
            <a:custGeom>
              <a:avLst/>
              <a:gdLst>
                <a:gd name="connsiteX0" fmla="*/ 171244 w 332612"/>
                <a:gd name="connsiteY0" fmla="*/ 145909 h 146113"/>
                <a:gd name="connsiteX1" fmla="*/ 285544 w 332612"/>
                <a:gd name="connsiteY1" fmla="*/ 101999 h 146113"/>
                <a:gd name="connsiteX2" fmla="*/ 317167 w 332612"/>
                <a:gd name="connsiteY2" fmla="*/ 124192 h 146113"/>
                <a:gd name="connsiteX3" fmla="*/ 332502 w 332612"/>
                <a:gd name="connsiteY3" fmla="*/ 20941 h 146113"/>
                <a:gd name="connsiteX4" fmla="*/ 240776 w 332612"/>
                <a:gd name="connsiteY4" fmla="*/ 70757 h 146113"/>
                <a:gd name="connsiteX5" fmla="*/ 268589 w 332612"/>
                <a:gd name="connsiteY5" fmla="*/ 89807 h 146113"/>
                <a:gd name="connsiteX6" fmla="*/ 170577 w 332612"/>
                <a:gd name="connsiteY6" fmla="*/ 125621 h 146113"/>
                <a:gd name="connsiteX7" fmla="*/ 19701 w 332612"/>
                <a:gd name="connsiteY7" fmla="*/ -205 h 146113"/>
                <a:gd name="connsiteX8" fmla="*/ -111 w 332612"/>
                <a:gd name="connsiteY8" fmla="*/ 3320 h 146113"/>
                <a:gd name="connsiteX9" fmla="*/ 171244 w 332612"/>
                <a:gd name="connsiteY9" fmla="*/ 145909 h 14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2612" h="146113">
                  <a:moveTo>
                    <a:pt x="171244" y="145909"/>
                  </a:moveTo>
                  <a:cubicBezTo>
                    <a:pt x="213411" y="145614"/>
                    <a:pt x="254025" y="130002"/>
                    <a:pt x="285544" y="101999"/>
                  </a:cubicBezTo>
                  <a:lnTo>
                    <a:pt x="317167" y="124192"/>
                  </a:lnTo>
                  <a:lnTo>
                    <a:pt x="332502" y="20941"/>
                  </a:lnTo>
                  <a:lnTo>
                    <a:pt x="240776" y="70757"/>
                  </a:lnTo>
                  <a:lnTo>
                    <a:pt x="268589" y="89807"/>
                  </a:lnTo>
                  <a:cubicBezTo>
                    <a:pt x="241100" y="112819"/>
                    <a:pt x="206429" y="125487"/>
                    <a:pt x="170577" y="125621"/>
                  </a:cubicBezTo>
                  <a:cubicBezTo>
                    <a:pt x="96767" y="124878"/>
                    <a:pt x="33693" y="72271"/>
                    <a:pt x="19701" y="-205"/>
                  </a:cubicBezTo>
                  <a:lnTo>
                    <a:pt x="-111" y="3320"/>
                  </a:lnTo>
                  <a:cubicBezTo>
                    <a:pt x="15596" y="85692"/>
                    <a:pt x="87385" y="145433"/>
                    <a:pt x="171244" y="145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DF9870E7-4B36-787F-FCEF-81CB27CFD8CF}"/>
                </a:ext>
              </a:extLst>
            </p:cNvPr>
            <p:cNvSpPr/>
            <p:nvPr/>
          </p:nvSpPr>
          <p:spPr>
            <a:xfrm>
              <a:off x="7892605" y="3106197"/>
              <a:ext cx="20383" cy="20384"/>
            </a:xfrm>
            <a:custGeom>
              <a:avLst/>
              <a:gdLst>
                <a:gd name="connsiteX0" fmla="*/ 9986 w 20383"/>
                <a:gd name="connsiteY0" fmla="*/ 20179 h 20384"/>
                <a:gd name="connsiteX1" fmla="*/ 20272 w 20383"/>
                <a:gd name="connsiteY1" fmla="*/ 10083 h 20384"/>
                <a:gd name="connsiteX2" fmla="*/ 10176 w 20383"/>
                <a:gd name="connsiteY2" fmla="*/ -204 h 20384"/>
                <a:gd name="connsiteX3" fmla="*/ -111 w 20383"/>
                <a:gd name="connsiteY3" fmla="*/ 9892 h 20384"/>
                <a:gd name="connsiteX4" fmla="*/ -111 w 20383"/>
                <a:gd name="connsiteY4" fmla="*/ 10083 h 20384"/>
                <a:gd name="connsiteX5" fmla="*/ 9986 w 20383"/>
                <a:gd name="connsiteY5" fmla="*/ 20179 h 2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83" h="20384">
                  <a:moveTo>
                    <a:pt x="9986" y="20179"/>
                  </a:moveTo>
                  <a:cubicBezTo>
                    <a:pt x="15615" y="20227"/>
                    <a:pt x="20215" y="15712"/>
                    <a:pt x="20272" y="10083"/>
                  </a:cubicBezTo>
                  <a:cubicBezTo>
                    <a:pt x="20320" y="4454"/>
                    <a:pt x="15805" y="-147"/>
                    <a:pt x="10176" y="-204"/>
                  </a:cubicBezTo>
                  <a:cubicBezTo>
                    <a:pt x="4546" y="-252"/>
                    <a:pt x="-54" y="4263"/>
                    <a:pt x="-111" y="9892"/>
                  </a:cubicBezTo>
                  <a:cubicBezTo>
                    <a:pt x="-111" y="9959"/>
                    <a:pt x="-111" y="10016"/>
                    <a:pt x="-111" y="10083"/>
                  </a:cubicBezTo>
                  <a:cubicBezTo>
                    <a:pt x="-111" y="15655"/>
                    <a:pt x="4413" y="20179"/>
                    <a:pt x="9986" y="201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FBAEF736-80FE-0629-13BA-04C47BC6EDEA}"/>
                </a:ext>
              </a:extLst>
            </p:cNvPr>
            <p:cNvSpPr/>
            <p:nvPr/>
          </p:nvSpPr>
          <p:spPr>
            <a:xfrm>
              <a:off x="7974139" y="3045904"/>
              <a:ext cx="40385" cy="40385"/>
            </a:xfrm>
            <a:custGeom>
              <a:avLst/>
              <a:gdLst>
                <a:gd name="connsiteX0" fmla="*/ 40275 w 40385"/>
                <a:gd name="connsiteY0" fmla="*/ 40181 h 40385"/>
                <a:gd name="connsiteX1" fmla="*/ 40275 w 40385"/>
                <a:gd name="connsiteY1" fmla="*/ -205 h 40385"/>
                <a:gd name="connsiteX2" fmla="*/ -111 w 40385"/>
                <a:gd name="connsiteY2" fmla="*/ -205 h 40385"/>
                <a:gd name="connsiteX3" fmla="*/ -111 w 40385"/>
                <a:gd name="connsiteY3" fmla="*/ 19988 h 40385"/>
                <a:gd name="connsiteX4" fmla="*/ 20082 w 40385"/>
                <a:gd name="connsiteY4" fmla="*/ 40181 h 4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85" h="40385">
                  <a:moveTo>
                    <a:pt x="40275" y="40181"/>
                  </a:moveTo>
                  <a:lnTo>
                    <a:pt x="40275" y="-205"/>
                  </a:lnTo>
                  <a:lnTo>
                    <a:pt x="-111" y="-205"/>
                  </a:lnTo>
                  <a:lnTo>
                    <a:pt x="-111" y="19988"/>
                  </a:lnTo>
                  <a:cubicBezTo>
                    <a:pt x="-111" y="31142"/>
                    <a:pt x="8928" y="40181"/>
                    <a:pt x="20082" y="401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AF3703AE-586E-DFA0-F039-0BDF37D4A26D}"/>
                </a:ext>
              </a:extLst>
            </p:cNvPr>
            <p:cNvSpPr/>
            <p:nvPr/>
          </p:nvSpPr>
          <p:spPr>
            <a:xfrm>
              <a:off x="7790972" y="3045904"/>
              <a:ext cx="223552" cy="141446"/>
            </a:xfrm>
            <a:custGeom>
              <a:avLst/>
              <a:gdLst>
                <a:gd name="connsiteX0" fmla="*/ -111 w 223552"/>
                <a:gd name="connsiteY0" fmla="*/ 80567 h 141446"/>
                <a:gd name="connsiteX1" fmla="*/ 20083 w 223552"/>
                <a:gd name="connsiteY1" fmla="*/ 80567 h 141446"/>
                <a:gd name="connsiteX2" fmla="*/ 60468 w 223552"/>
                <a:gd name="connsiteY2" fmla="*/ 120953 h 141446"/>
                <a:gd name="connsiteX3" fmla="*/ 60468 w 223552"/>
                <a:gd name="connsiteY3" fmla="*/ 121048 h 141446"/>
                <a:gd name="connsiteX4" fmla="*/ 60468 w 223552"/>
                <a:gd name="connsiteY4" fmla="*/ 141242 h 141446"/>
                <a:gd name="connsiteX5" fmla="*/ 162862 w 223552"/>
                <a:gd name="connsiteY5" fmla="*/ 141242 h 141446"/>
                <a:gd name="connsiteX6" fmla="*/ 162862 w 223552"/>
                <a:gd name="connsiteY6" fmla="*/ 121048 h 141446"/>
                <a:gd name="connsiteX7" fmla="*/ 203153 w 223552"/>
                <a:gd name="connsiteY7" fmla="*/ 80567 h 141446"/>
                <a:gd name="connsiteX8" fmla="*/ 203248 w 223552"/>
                <a:gd name="connsiteY8" fmla="*/ 80567 h 141446"/>
                <a:gd name="connsiteX9" fmla="*/ 223441 w 223552"/>
                <a:gd name="connsiteY9" fmla="*/ 80567 h 141446"/>
                <a:gd name="connsiteX10" fmla="*/ 223441 w 223552"/>
                <a:gd name="connsiteY10" fmla="*/ 60374 h 141446"/>
                <a:gd name="connsiteX11" fmla="*/ 203248 w 223552"/>
                <a:gd name="connsiteY11" fmla="*/ 60374 h 141446"/>
                <a:gd name="connsiteX12" fmla="*/ 162862 w 223552"/>
                <a:gd name="connsiteY12" fmla="*/ 19988 h 141446"/>
                <a:gd name="connsiteX13" fmla="*/ 162862 w 223552"/>
                <a:gd name="connsiteY13" fmla="*/ -205 h 141446"/>
                <a:gd name="connsiteX14" fmla="*/ 60468 w 223552"/>
                <a:gd name="connsiteY14" fmla="*/ -205 h 141446"/>
                <a:gd name="connsiteX15" fmla="*/ 60468 w 223552"/>
                <a:gd name="connsiteY15" fmla="*/ 19988 h 141446"/>
                <a:gd name="connsiteX16" fmla="*/ 20083 w 223552"/>
                <a:gd name="connsiteY16" fmla="*/ 60374 h 141446"/>
                <a:gd name="connsiteX17" fmla="*/ -111 w 223552"/>
                <a:gd name="connsiteY17" fmla="*/ 60374 h 141446"/>
                <a:gd name="connsiteX18" fmla="*/ 111618 w 223552"/>
                <a:gd name="connsiteY18" fmla="*/ 39991 h 141446"/>
                <a:gd name="connsiteX19" fmla="*/ 142098 w 223552"/>
                <a:gd name="connsiteY19" fmla="*/ 70280 h 141446"/>
                <a:gd name="connsiteX20" fmla="*/ 111808 w 223552"/>
                <a:gd name="connsiteY20" fmla="*/ 100760 h 141446"/>
                <a:gd name="connsiteX21" fmla="*/ 81328 w 223552"/>
                <a:gd name="connsiteY21" fmla="*/ 70471 h 141446"/>
                <a:gd name="connsiteX22" fmla="*/ 81328 w 223552"/>
                <a:gd name="connsiteY22" fmla="*/ 70376 h 141446"/>
                <a:gd name="connsiteX23" fmla="*/ 111618 w 223552"/>
                <a:gd name="connsiteY23" fmla="*/ 39991 h 14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3552" h="141446">
                  <a:moveTo>
                    <a:pt x="-111" y="80567"/>
                  </a:moveTo>
                  <a:lnTo>
                    <a:pt x="20083" y="80567"/>
                  </a:lnTo>
                  <a:cubicBezTo>
                    <a:pt x="42390" y="80567"/>
                    <a:pt x="60468" y="98646"/>
                    <a:pt x="60468" y="120953"/>
                  </a:cubicBezTo>
                  <a:cubicBezTo>
                    <a:pt x="60468" y="120982"/>
                    <a:pt x="60468" y="121020"/>
                    <a:pt x="60468" y="121048"/>
                  </a:cubicBezTo>
                  <a:lnTo>
                    <a:pt x="60468" y="141242"/>
                  </a:lnTo>
                  <a:lnTo>
                    <a:pt x="162862" y="141242"/>
                  </a:lnTo>
                  <a:lnTo>
                    <a:pt x="162862" y="121048"/>
                  </a:lnTo>
                  <a:cubicBezTo>
                    <a:pt x="162815" y="98741"/>
                    <a:pt x="180845" y="80624"/>
                    <a:pt x="203153" y="80567"/>
                  </a:cubicBezTo>
                  <a:cubicBezTo>
                    <a:pt x="203181" y="80567"/>
                    <a:pt x="203220" y="80567"/>
                    <a:pt x="203248" y="80567"/>
                  </a:cubicBezTo>
                  <a:lnTo>
                    <a:pt x="223441" y="80567"/>
                  </a:lnTo>
                  <a:lnTo>
                    <a:pt x="223441" y="60374"/>
                  </a:lnTo>
                  <a:lnTo>
                    <a:pt x="203248" y="60374"/>
                  </a:lnTo>
                  <a:cubicBezTo>
                    <a:pt x="180941" y="60374"/>
                    <a:pt x="162862" y="42296"/>
                    <a:pt x="162862" y="19988"/>
                  </a:cubicBezTo>
                  <a:lnTo>
                    <a:pt x="162862" y="-205"/>
                  </a:lnTo>
                  <a:lnTo>
                    <a:pt x="60468" y="-205"/>
                  </a:lnTo>
                  <a:lnTo>
                    <a:pt x="60468" y="19988"/>
                  </a:lnTo>
                  <a:cubicBezTo>
                    <a:pt x="60468" y="42296"/>
                    <a:pt x="42390" y="60374"/>
                    <a:pt x="20083" y="60374"/>
                  </a:cubicBezTo>
                  <a:lnTo>
                    <a:pt x="-111" y="60374"/>
                  </a:lnTo>
                  <a:close/>
                  <a:moveTo>
                    <a:pt x="111618" y="39991"/>
                  </a:moveTo>
                  <a:cubicBezTo>
                    <a:pt x="128400" y="39934"/>
                    <a:pt x="142040" y="53497"/>
                    <a:pt x="142098" y="70280"/>
                  </a:cubicBezTo>
                  <a:cubicBezTo>
                    <a:pt x="142155" y="87063"/>
                    <a:pt x="128591" y="100703"/>
                    <a:pt x="111808" y="100760"/>
                  </a:cubicBezTo>
                  <a:cubicBezTo>
                    <a:pt x="95025" y="100817"/>
                    <a:pt x="81385" y="87254"/>
                    <a:pt x="81328" y="70471"/>
                  </a:cubicBezTo>
                  <a:cubicBezTo>
                    <a:pt x="81328" y="70442"/>
                    <a:pt x="81328" y="70404"/>
                    <a:pt x="81328" y="70376"/>
                  </a:cubicBezTo>
                  <a:cubicBezTo>
                    <a:pt x="81328" y="53631"/>
                    <a:pt x="94873" y="40048"/>
                    <a:pt x="111618" y="39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64DEC4F8-BB34-C683-F6F6-5A7AA4F430F0}"/>
                </a:ext>
              </a:extLst>
            </p:cNvPr>
            <p:cNvSpPr/>
            <p:nvPr/>
          </p:nvSpPr>
          <p:spPr>
            <a:xfrm>
              <a:off x="7974139" y="3147059"/>
              <a:ext cx="40385" cy="40291"/>
            </a:xfrm>
            <a:custGeom>
              <a:avLst/>
              <a:gdLst>
                <a:gd name="connsiteX0" fmla="*/ -111 w 40385"/>
                <a:gd name="connsiteY0" fmla="*/ 19893 h 40291"/>
                <a:gd name="connsiteX1" fmla="*/ -111 w 40385"/>
                <a:gd name="connsiteY1" fmla="*/ 40087 h 40291"/>
                <a:gd name="connsiteX2" fmla="*/ 40275 w 40385"/>
                <a:gd name="connsiteY2" fmla="*/ 40087 h 40291"/>
                <a:gd name="connsiteX3" fmla="*/ 40275 w 40385"/>
                <a:gd name="connsiteY3" fmla="*/ -204 h 40291"/>
                <a:gd name="connsiteX4" fmla="*/ 20082 w 40385"/>
                <a:gd name="connsiteY4" fmla="*/ -204 h 40291"/>
                <a:gd name="connsiteX5" fmla="*/ -111 w 40385"/>
                <a:gd name="connsiteY5" fmla="*/ 19798 h 40291"/>
                <a:gd name="connsiteX6" fmla="*/ -111 w 40385"/>
                <a:gd name="connsiteY6" fmla="*/ 19893 h 4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385" h="40291">
                  <a:moveTo>
                    <a:pt x="-111" y="19893"/>
                  </a:moveTo>
                  <a:lnTo>
                    <a:pt x="-111" y="40087"/>
                  </a:lnTo>
                  <a:lnTo>
                    <a:pt x="40275" y="40087"/>
                  </a:lnTo>
                  <a:lnTo>
                    <a:pt x="40275" y="-204"/>
                  </a:lnTo>
                  <a:lnTo>
                    <a:pt x="20082" y="-204"/>
                  </a:lnTo>
                  <a:cubicBezTo>
                    <a:pt x="8985" y="-262"/>
                    <a:pt x="-54" y="8702"/>
                    <a:pt x="-111" y="19798"/>
                  </a:cubicBezTo>
                  <a:cubicBezTo>
                    <a:pt x="-111" y="19827"/>
                    <a:pt x="-111" y="19865"/>
                    <a:pt x="-111" y="198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221020AF-BD3B-DC70-4CD8-D2E7D496E849}"/>
                </a:ext>
              </a:extLst>
            </p:cNvPr>
            <p:cNvSpPr/>
            <p:nvPr/>
          </p:nvSpPr>
          <p:spPr>
            <a:xfrm>
              <a:off x="7790972" y="3045904"/>
              <a:ext cx="40386" cy="40385"/>
            </a:xfrm>
            <a:custGeom>
              <a:avLst/>
              <a:gdLst>
                <a:gd name="connsiteX0" fmla="*/ 40276 w 40386"/>
                <a:gd name="connsiteY0" fmla="*/ 19988 h 40385"/>
                <a:gd name="connsiteX1" fmla="*/ 40276 w 40386"/>
                <a:gd name="connsiteY1" fmla="*/ -205 h 40385"/>
                <a:gd name="connsiteX2" fmla="*/ -111 w 40386"/>
                <a:gd name="connsiteY2" fmla="*/ -205 h 40385"/>
                <a:gd name="connsiteX3" fmla="*/ -111 w 40386"/>
                <a:gd name="connsiteY3" fmla="*/ 40181 h 40385"/>
                <a:gd name="connsiteX4" fmla="*/ 20083 w 40386"/>
                <a:gd name="connsiteY4" fmla="*/ 40181 h 40385"/>
                <a:gd name="connsiteX5" fmla="*/ 40276 w 40386"/>
                <a:gd name="connsiteY5" fmla="*/ 19988 h 4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6" h="40385">
                  <a:moveTo>
                    <a:pt x="40276" y="19988"/>
                  </a:moveTo>
                  <a:lnTo>
                    <a:pt x="40276" y="-205"/>
                  </a:lnTo>
                  <a:lnTo>
                    <a:pt x="-111" y="-205"/>
                  </a:lnTo>
                  <a:lnTo>
                    <a:pt x="-111" y="40181"/>
                  </a:lnTo>
                  <a:lnTo>
                    <a:pt x="20083" y="40181"/>
                  </a:lnTo>
                  <a:cubicBezTo>
                    <a:pt x="31236" y="40181"/>
                    <a:pt x="40276" y="31142"/>
                    <a:pt x="40276" y="19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609AA8D6-611D-654C-82F2-27C190C0A23E}"/>
                </a:ext>
              </a:extLst>
            </p:cNvPr>
            <p:cNvSpPr/>
            <p:nvPr/>
          </p:nvSpPr>
          <p:spPr>
            <a:xfrm>
              <a:off x="7790972" y="3146964"/>
              <a:ext cx="40386" cy="40386"/>
            </a:xfrm>
            <a:custGeom>
              <a:avLst/>
              <a:gdLst>
                <a:gd name="connsiteX0" fmla="*/ -111 w 40386"/>
                <a:gd name="connsiteY0" fmla="*/ 40182 h 40386"/>
                <a:gd name="connsiteX1" fmla="*/ 40276 w 40386"/>
                <a:gd name="connsiteY1" fmla="*/ 40182 h 40386"/>
                <a:gd name="connsiteX2" fmla="*/ 40276 w 40386"/>
                <a:gd name="connsiteY2" fmla="*/ 19988 h 40386"/>
                <a:gd name="connsiteX3" fmla="*/ 20273 w 40386"/>
                <a:gd name="connsiteY3" fmla="*/ -205 h 40386"/>
                <a:gd name="connsiteX4" fmla="*/ 20083 w 40386"/>
                <a:gd name="connsiteY4" fmla="*/ -205 h 40386"/>
                <a:gd name="connsiteX5" fmla="*/ -111 w 40386"/>
                <a:gd name="connsiteY5" fmla="*/ -205 h 4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6" h="40386">
                  <a:moveTo>
                    <a:pt x="-111" y="40182"/>
                  </a:moveTo>
                  <a:lnTo>
                    <a:pt x="40276" y="40182"/>
                  </a:lnTo>
                  <a:lnTo>
                    <a:pt x="40276" y="19988"/>
                  </a:lnTo>
                  <a:cubicBezTo>
                    <a:pt x="40333" y="8892"/>
                    <a:pt x="31370" y="-147"/>
                    <a:pt x="20273" y="-205"/>
                  </a:cubicBezTo>
                  <a:cubicBezTo>
                    <a:pt x="20206" y="-205"/>
                    <a:pt x="20149" y="-205"/>
                    <a:pt x="20083" y="-205"/>
                  </a:cubicBezTo>
                  <a:lnTo>
                    <a:pt x="-111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C95FBBE3-1286-13EE-B3E7-06A35660CFA0}"/>
                </a:ext>
              </a:extLst>
            </p:cNvPr>
            <p:cNvSpPr/>
            <p:nvPr/>
          </p:nvSpPr>
          <p:spPr>
            <a:xfrm>
              <a:off x="7739443" y="2944272"/>
              <a:ext cx="335470" cy="145733"/>
            </a:xfrm>
            <a:custGeom>
              <a:avLst/>
              <a:gdLst>
                <a:gd name="connsiteX0" fmla="*/ 163148 w 335470"/>
                <a:gd name="connsiteY0" fmla="*/ -204 h 145733"/>
                <a:gd name="connsiteX1" fmla="*/ 45609 w 335470"/>
                <a:gd name="connsiteY1" fmla="*/ 45992 h 145733"/>
                <a:gd name="connsiteX2" fmla="*/ 15224 w 335470"/>
                <a:gd name="connsiteY2" fmla="*/ 24751 h 145733"/>
                <a:gd name="connsiteX3" fmla="*/ -111 w 335470"/>
                <a:gd name="connsiteY3" fmla="*/ 127907 h 145733"/>
                <a:gd name="connsiteX4" fmla="*/ 91519 w 335470"/>
                <a:gd name="connsiteY4" fmla="*/ 78187 h 145733"/>
                <a:gd name="connsiteX5" fmla="*/ 62373 w 335470"/>
                <a:gd name="connsiteY5" fmla="*/ 57803 h 145733"/>
                <a:gd name="connsiteX6" fmla="*/ 163052 w 335470"/>
                <a:gd name="connsiteY6" fmla="*/ 19703 h 145733"/>
                <a:gd name="connsiteX7" fmla="*/ 315452 w 335470"/>
                <a:gd name="connsiteY7" fmla="*/ 145529 h 145733"/>
                <a:gd name="connsiteX8" fmla="*/ 335359 w 335470"/>
                <a:gd name="connsiteY8" fmla="*/ 142004 h 145733"/>
                <a:gd name="connsiteX9" fmla="*/ 163148 w 335470"/>
                <a:gd name="connsiteY9" fmla="*/ -204 h 14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470" h="145733">
                  <a:moveTo>
                    <a:pt x="163148" y="-204"/>
                  </a:moveTo>
                  <a:cubicBezTo>
                    <a:pt x="119514" y="-318"/>
                    <a:pt x="77480" y="16198"/>
                    <a:pt x="45609" y="45992"/>
                  </a:cubicBezTo>
                  <a:lnTo>
                    <a:pt x="15224" y="24751"/>
                  </a:lnTo>
                  <a:lnTo>
                    <a:pt x="-111" y="127907"/>
                  </a:lnTo>
                  <a:lnTo>
                    <a:pt x="91519" y="78187"/>
                  </a:lnTo>
                  <a:lnTo>
                    <a:pt x="62373" y="57803"/>
                  </a:lnTo>
                  <a:cubicBezTo>
                    <a:pt x="90177" y="33277"/>
                    <a:pt x="125971" y="19732"/>
                    <a:pt x="163052" y="19703"/>
                  </a:cubicBezTo>
                  <a:cubicBezTo>
                    <a:pt x="237338" y="19989"/>
                    <a:pt x="301117" y="72634"/>
                    <a:pt x="315452" y="145529"/>
                  </a:cubicBezTo>
                  <a:lnTo>
                    <a:pt x="335359" y="142004"/>
                  </a:lnTo>
                  <a:cubicBezTo>
                    <a:pt x="319062" y="59689"/>
                    <a:pt x="247053" y="234"/>
                    <a:pt x="163148" y="-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601BB015-DB94-02F8-B5C2-1907E1FCDB6B}"/>
              </a:ext>
            </a:extLst>
          </p:cNvPr>
          <p:cNvGrpSpPr/>
          <p:nvPr/>
        </p:nvGrpSpPr>
        <p:grpSpPr>
          <a:xfrm>
            <a:off x="1868090" y="1937670"/>
            <a:ext cx="344210" cy="344345"/>
            <a:chOff x="1811368" y="2944542"/>
            <a:chExt cx="344210" cy="344345"/>
          </a:xfrm>
          <a:solidFill>
            <a:schemeClr val="accent1"/>
          </a:solidFill>
        </p:grpSpPr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53ACD164-1140-BC3F-20EF-1A2C25D48268}"/>
                </a:ext>
              </a:extLst>
            </p:cNvPr>
            <p:cNvSpPr/>
            <p:nvPr/>
          </p:nvSpPr>
          <p:spPr>
            <a:xfrm>
              <a:off x="1839943" y="3201828"/>
              <a:ext cx="58483" cy="58483"/>
            </a:xfrm>
            <a:custGeom>
              <a:avLst/>
              <a:gdLst>
                <a:gd name="connsiteX0" fmla="*/ 58373 w 58483"/>
                <a:gd name="connsiteY0" fmla="*/ 14083 h 58483"/>
                <a:gd name="connsiteX1" fmla="*/ 14177 w 58483"/>
                <a:gd name="connsiteY1" fmla="*/ 58279 h 58483"/>
                <a:gd name="connsiteX2" fmla="*/ -111 w 58483"/>
                <a:gd name="connsiteY2" fmla="*/ 43992 h 58483"/>
                <a:gd name="connsiteX3" fmla="*/ 44085 w 58483"/>
                <a:gd name="connsiteY3" fmla="*/ -205 h 5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483" h="58483">
                  <a:moveTo>
                    <a:pt x="58373" y="14083"/>
                  </a:moveTo>
                  <a:lnTo>
                    <a:pt x="14177" y="58279"/>
                  </a:lnTo>
                  <a:lnTo>
                    <a:pt x="-111" y="43992"/>
                  </a:lnTo>
                  <a:lnTo>
                    <a:pt x="44085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7E461B48-9648-C0E2-2D10-BDDC71E408FF}"/>
                </a:ext>
              </a:extLst>
            </p:cNvPr>
            <p:cNvSpPr/>
            <p:nvPr/>
          </p:nvSpPr>
          <p:spPr>
            <a:xfrm>
              <a:off x="1839943" y="3159061"/>
              <a:ext cx="44195" cy="44195"/>
            </a:xfrm>
            <a:custGeom>
              <a:avLst/>
              <a:gdLst>
                <a:gd name="connsiteX0" fmla="*/ 29798 w 44195"/>
                <a:gd name="connsiteY0" fmla="*/ -205 h 44195"/>
                <a:gd name="connsiteX1" fmla="*/ 44085 w 44195"/>
                <a:gd name="connsiteY1" fmla="*/ 14083 h 44195"/>
                <a:gd name="connsiteX2" fmla="*/ 14177 w 44195"/>
                <a:gd name="connsiteY2" fmla="*/ 43991 h 44195"/>
                <a:gd name="connsiteX3" fmla="*/ -111 w 44195"/>
                <a:gd name="connsiteY3" fmla="*/ 29704 h 4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95" h="44195">
                  <a:moveTo>
                    <a:pt x="29798" y="-205"/>
                  </a:moveTo>
                  <a:lnTo>
                    <a:pt x="44085" y="14083"/>
                  </a:lnTo>
                  <a:lnTo>
                    <a:pt x="14177" y="43991"/>
                  </a:lnTo>
                  <a:lnTo>
                    <a:pt x="-111" y="29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5BAD8E09-A179-725C-2D22-61C24D59AE87}"/>
                </a:ext>
              </a:extLst>
            </p:cNvPr>
            <p:cNvSpPr/>
            <p:nvPr/>
          </p:nvSpPr>
          <p:spPr>
            <a:xfrm>
              <a:off x="1897093" y="3216116"/>
              <a:ext cx="44195" cy="44196"/>
            </a:xfrm>
            <a:custGeom>
              <a:avLst/>
              <a:gdLst>
                <a:gd name="connsiteX0" fmla="*/ 44085 w 44195"/>
                <a:gd name="connsiteY0" fmla="*/ 14083 h 44196"/>
                <a:gd name="connsiteX1" fmla="*/ 14081 w 44195"/>
                <a:gd name="connsiteY1" fmla="*/ 43992 h 44196"/>
                <a:gd name="connsiteX2" fmla="*/ -111 w 44195"/>
                <a:gd name="connsiteY2" fmla="*/ 29704 h 44196"/>
                <a:gd name="connsiteX3" fmla="*/ 29798 w 44195"/>
                <a:gd name="connsiteY3" fmla="*/ -205 h 4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95" h="44196">
                  <a:moveTo>
                    <a:pt x="44085" y="14083"/>
                  </a:moveTo>
                  <a:lnTo>
                    <a:pt x="14081" y="43992"/>
                  </a:lnTo>
                  <a:lnTo>
                    <a:pt x="-111" y="29704"/>
                  </a:lnTo>
                  <a:lnTo>
                    <a:pt x="29798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39F14862-41B3-5CD4-1418-30590C69A12A}"/>
                </a:ext>
              </a:extLst>
            </p:cNvPr>
            <p:cNvSpPr/>
            <p:nvPr/>
          </p:nvSpPr>
          <p:spPr>
            <a:xfrm>
              <a:off x="1811368" y="3260407"/>
              <a:ext cx="28575" cy="28479"/>
            </a:xfrm>
            <a:custGeom>
              <a:avLst/>
              <a:gdLst>
                <a:gd name="connsiteX0" fmla="*/ 14177 w 28575"/>
                <a:gd name="connsiteY0" fmla="*/ -205 h 28479"/>
                <a:gd name="connsiteX1" fmla="*/ 28464 w 28575"/>
                <a:gd name="connsiteY1" fmla="*/ 13988 h 28479"/>
                <a:gd name="connsiteX2" fmla="*/ 14177 w 28575"/>
                <a:gd name="connsiteY2" fmla="*/ 28275 h 28479"/>
                <a:gd name="connsiteX3" fmla="*/ -111 w 28575"/>
                <a:gd name="connsiteY3" fmla="*/ 13988 h 2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479">
                  <a:moveTo>
                    <a:pt x="14177" y="-205"/>
                  </a:moveTo>
                  <a:lnTo>
                    <a:pt x="28464" y="13988"/>
                  </a:lnTo>
                  <a:lnTo>
                    <a:pt x="14177" y="28275"/>
                  </a:lnTo>
                  <a:lnTo>
                    <a:pt x="-111" y="139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id="{63382DA3-F52B-3B02-8475-C8D404164702}"/>
                </a:ext>
              </a:extLst>
            </p:cNvPr>
            <p:cNvSpPr/>
            <p:nvPr/>
          </p:nvSpPr>
          <p:spPr>
            <a:xfrm>
              <a:off x="1811368" y="3203257"/>
              <a:ext cx="28575" cy="28575"/>
            </a:xfrm>
            <a:custGeom>
              <a:avLst/>
              <a:gdLst>
                <a:gd name="connsiteX0" fmla="*/ 14177 w 28575"/>
                <a:gd name="connsiteY0" fmla="*/ -205 h 28575"/>
                <a:gd name="connsiteX1" fmla="*/ 28464 w 28575"/>
                <a:gd name="connsiteY1" fmla="*/ 14083 h 28575"/>
                <a:gd name="connsiteX2" fmla="*/ 14177 w 28575"/>
                <a:gd name="connsiteY2" fmla="*/ 28370 h 28575"/>
                <a:gd name="connsiteX3" fmla="*/ -111 w 28575"/>
                <a:gd name="connsiteY3" fmla="*/ 1408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14177" y="-205"/>
                  </a:moveTo>
                  <a:lnTo>
                    <a:pt x="28464" y="14083"/>
                  </a:lnTo>
                  <a:lnTo>
                    <a:pt x="14177" y="28370"/>
                  </a:lnTo>
                  <a:lnTo>
                    <a:pt x="-111" y="1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BA6E10A1-938A-7B5C-A2A7-81A1C30702F5}"/>
                </a:ext>
              </a:extLst>
            </p:cNvPr>
            <p:cNvSpPr/>
            <p:nvPr/>
          </p:nvSpPr>
          <p:spPr>
            <a:xfrm>
              <a:off x="1868518" y="3260312"/>
              <a:ext cx="28575" cy="28575"/>
            </a:xfrm>
            <a:custGeom>
              <a:avLst/>
              <a:gdLst>
                <a:gd name="connsiteX0" fmla="*/ 28464 w 28575"/>
                <a:gd name="connsiteY0" fmla="*/ 14083 h 28575"/>
                <a:gd name="connsiteX1" fmla="*/ 14177 w 28575"/>
                <a:gd name="connsiteY1" fmla="*/ 28370 h 28575"/>
                <a:gd name="connsiteX2" fmla="*/ -111 w 28575"/>
                <a:gd name="connsiteY2" fmla="*/ 14083 h 28575"/>
                <a:gd name="connsiteX3" fmla="*/ 14177 w 28575"/>
                <a:gd name="connsiteY3" fmla="*/ -20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28464" y="14083"/>
                  </a:moveTo>
                  <a:lnTo>
                    <a:pt x="14177" y="28370"/>
                  </a:lnTo>
                  <a:lnTo>
                    <a:pt x="-111" y="14083"/>
                  </a:lnTo>
                  <a:lnTo>
                    <a:pt x="14177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E887AB0B-9C7A-29B8-BDB8-14F9FD8E5A80}"/>
                </a:ext>
              </a:extLst>
            </p:cNvPr>
            <p:cNvSpPr/>
            <p:nvPr/>
          </p:nvSpPr>
          <p:spPr>
            <a:xfrm>
              <a:off x="1818036" y="2944542"/>
              <a:ext cx="140017" cy="135842"/>
            </a:xfrm>
            <a:custGeom>
              <a:avLst/>
              <a:gdLst>
                <a:gd name="connsiteX0" fmla="*/ 126762 w 140017"/>
                <a:gd name="connsiteY0" fmla="*/ 12670 h 135842"/>
                <a:gd name="connsiteX1" fmla="*/ 80566 w 140017"/>
                <a:gd name="connsiteY1" fmla="*/ 2288 h 135842"/>
                <a:gd name="connsiteX2" fmla="*/ -111 w 140017"/>
                <a:gd name="connsiteY2" fmla="*/ 29149 h 135842"/>
                <a:gd name="connsiteX3" fmla="*/ 17606 w 140017"/>
                <a:gd name="connsiteY3" fmla="*/ 46770 h 135842"/>
                <a:gd name="connsiteX4" fmla="*/ 61040 w 140017"/>
                <a:gd name="connsiteY4" fmla="*/ 32292 h 135842"/>
                <a:gd name="connsiteX5" fmla="*/ 67421 w 140017"/>
                <a:gd name="connsiteY5" fmla="*/ 51342 h 135842"/>
                <a:gd name="connsiteX6" fmla="*/ 33512 w 140017"/>
                <a:gd name="connsiteY6" fmla="*/ 62676 h 135842"/>
                <a:gd name="connsiteX7" fmla="*/ 34084 w 140017"/>
                <a:gd name="connsiteY7" fmla="*/ 63248 h 135842"/>
                <a:gd name="connsiteX8" fmla="*/ 45609 w 140017"/>
                <a:gd name="connsiteY8" fmla="*/ 80012 h 135842"/>
                <a:gd name="connsiteX9" fmla="*/ 74184 w 140017"/>
                <a:gd name="connsiteY9" fmla="*/ 70487 h 135842"/>
                <a:gd name="connsiteX10" fmla="*/ 80566 w 140017"/>
                <a:gd name="connsiteY10" fmla="*/ 89537 h 135842"/>
                <a:gd name="connsiteX11" fmla="*/ 51229 w 140017"/>
                <a:gd name="connsiteY11" fmla="*/ 99062 h 135842"/>
                <a:gd name="connsiteX12" fmla="*/ 51229 w 140017"/>
                <a:gd name="connsiteY12" fmla="*/ 104396 h 135842"/>
                <a:gd name="connsiteX13" fmla="*/ 57896 w 140017"/>
                <a:gd name="connsiteY13" fmla="*/ 135638 h 135842"/>
                <a:gd name="connsiteX14" fmla="*/ 82757 w 140017"/>
                <a:gd name="connsiteY14" fmla="*/ 97538 h 135842"/>
                <a:gd name="connsiteX15" fmla="*/ 139907 w 140017"/>
                <a:gd name="connsiteY15" fmla="*/ 67058 h 135842"/>
                <a:gd name="connsiteX16" fmla="*/ 139621 w 140017"/>
                <a:gd name="connsiteY16" fmla="*/ 49913 h 135842"/>
                <a:gd name="connsiteX17" fmla="*/ 126762 w 140017"/>
                <a:gd name="connsiteY17" fmla="*/ 12670 h 13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017" h="135842">
                  <a:moveTo>
                    <a:pt x="126762" y="12670"/>
                  </a:moveTo>
                  <a:cubicBezTo>
                    <a:pt x="114589" y="707"/>
                    <a:pt x="96682" y="-3322"/>
                    <a:pt x="80566" y="2288"/>
                  </a:cubicBezTo>
                  <a:lnTo>
                    <a:pt x="-111" y="29149"/>
                  </a:lnTo>
                  <a:lnTo>
                    <a:pt x="17606" y="46770"/>
                  </a:lnTo>
                  <a:lnTo>
                    <a:pt x="61040" y="32292"/>
                  </a:lnTo>
                  <a:lnTo>
                    <a:pt x="67421" y="51342"/>
                  </a:lnTo>
                  <a:lnTo>
                    <a:pt x="33512" y="62676"/>
                  </a:lnTo>
                  <a:lnTo>
                    <a:pt x="34084" y="63248"/>
                  </a:lnTo>
                  <a:cubicBezTo>
                    <a:pt x="38856" y="68134"/>
                    <a:pt x="42752" y="73802"/>
                    <a:pt x="45609" y="80012"/>
                  </a:cubicBezTo>
                  <a:lnTo>
                    <a:pt x="74184" y="70487"/>
                  </a:lnTo>
                  <a:lnTo>
                    <a:pt x="80566" y="89537"/>
                  </a:lnTo>
                  <a:lnTo>
                    <a:pt x="51229" y="99062"/>
                  </a:lnTo>
                  <a:cubicBezTo>
                    <a:pt x="51324" y="100843"/>
                    <a:pt x="51324" y="102615"/>
                    <a:pt x="51229" y="104396"/>
                  </a:cubicBezTo>
                  <a:cubicBezTo>
                    <a:pt x="51276" y="115159"/>
                    <a:pt x="53553" y="125789"/>
                    <a:pt x="57896" y="135638"/>
                  </a:cubicBezTo>
                  <a:cubicBezTo>
                    <a:pt x="63411" y="121331"/>
                    <a:pt x="71889" y="108349"/>
                    <a:pt x="82757" y="97538"/>
                  </a:cubicBezTo>
                  <a:cubicBezTo>
                    <a:pt x="98358" y="81926"/>
                    <a:pt x="118247" y="71316"/>
                    <a:pt x="139907" y="67058"/>
                  </a:cubicBezTo>
                  <a:cubicBezTo>
                    <a:pt x="139002" y="61381"/>
                    <a:pt x="138906" y="55609"/>
                    <a:pt x="139621" y="49913"/>
                  </a:cubicBezTo>
                  <a:cubicBezTo>
                    <a:pt x="141030" y="36207"/>
                    <a:pt x="136325" y="22586"/>
                    <a:pt x="126762" y="12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EF63D3CB-B4FD-ED40-E62B-ACDB624A3C25}"/>
                </a:ext>
              </a:extLst>
            </p:cNvPr>
            <p:cNvSpPr/>
            <p:nvPr/>
          </p:nvSpPr>
          <p:spPr>
            <a:xfrm>
              <a:off x="2019775" y="3141726"/>
              <a:ext cx="135803" cy="140398"/>
            </a:xfrm>
            <a:custGeom>
              <a:avLst/>
              <a:gdLst>
                <a:gd name="connsiteX0" fmla="*/ 122952 w 135803"/>
                <a:gd name="connsiteY0" fmla="*/ 13416 h 140398"/>
                <a:gd name="connsiteX1" fmla="*/ 85424 w 135803"/>
                <a:gd name="connsiteY1" fmla="*/ 653 h 140398"/>
                <a:gd name="connsiteX2" fmla="*/ 68755 w 135803"/>
                <a:gd name="connsiteY2" fmla="*/ -205 h 140398"/>
                <a:gd name="connsiteX3" fmla="*/ -111 w 135803"/>
                <a:gd name="connsiteY3" fmla="*/ 82282 h 140398"/>
                <a:gd name="connsiteX4" fmla="*/ 31131 w 135803"/>
                <a:gd name="connsiteY4" fmla="*/ 88854 h 140398"/>
                <a:gd name="connsiteX5" fmla="*/ 36465 w 135803"/>
                <a:gd name="connsiteY5" fmla="*/ 88854 h 140398"/>
                <a:gd name="connsiteX6" fmla="*/ 45990 w 135803"/>
                <a:gd name="connsiteY6" fmla="*/ 59517 h 140398"/>
                <a:gd name="connsiteX7" fmla="*/ 65040 w 135803"/>
                <a:gd name="connsiteY7" fmla="*/ 65899 h 140398"/>
                <a:gd name="connsiteX8" fmla="*/ 55515 w 135803"/>
                <a:gd name="connsiteY8" fmla="*/ 94474 h 140398"/>
                <a:gd name="connsiteX9" fmla="*/ 72184 w 135803"/>
                <a:gd name="connsiteY9" fmla="*/ 105999 h 140398"/>
                <a:gd name="connsiteX10" fmla="*/ 72755 w 135803"/>
                <a:gd name="connsiteY10" fmla="*/ 106571 h 140398"/>
                <a:gd name="connsiteX11" fmla="*/ 84090 w 135803"/>
                <a:gd name="connsiteY11" fmla="*/ 72662 h 140398"/>
                <a:gd name="connsiteX12" fmla="*/ 103140 w 135803"/>
                <a:gd name="connsiteY12" fmla="*/ 79043 h 140398"/>
                <a:gd name="connsiteX13" fmla="*/ 88662 w 135803"/>
                <a:gd name="connsiteY13" fmla="*/ 122477 h 140398"/>
                <a:gd name="connsiteX14" fmla="*/ 106283 w 135803"/>
                <a:gd name="connsiteY14" fmla="*/ 140194 h 140398"/>
                <a:gd name="connsiteX15" fmla="*/ 133144 w 135803"/>
                <a:gd name="connsiteY15" fmla="*/ 59517 h 140398"/>
                <a:gd name="connsiteX16" fmla="*/ 122952 w 135803"/>
                <a:gd name="connsiteY16" fmla="*/ 13416 h 14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803" h="140398">
                  <a:moveTo>
                    <a:pt x="122952" y="13416"/>
                  </a:moveTo>
                  <a:cubicBezTo>
                    <a:pt x="112951" y="3805"/>
                    <a:pt x="99206" y="-871"/>
                    <a:pt x="85424" y="653"/>
                  </a:cubicBezTo>
                  <a:cubicBezTo>
                    <a:pt x="79851" y="1138"/>
                    <a:pt x="74241" y="843"/>
                    <a:pt x="68755" y="-205"/>
                  </a:cubicBezTo>
                  <a:cubicBezTo>
                    <a:pt x="61602" y="37343"/>
                    <a:pt x="35560" y="68537"/>
                    <a:pt x="-111" y="82282"/>
                  </a:cubicBezTo>
                  <a:cubicBezTo>
                    <a:pt x="9757" y="86559"/>
                    <a:pt x="20377" y="88787"/>
                    <a:pt x="31131" y="88854"/>
                  </a:cubicBezTo>
                  <a:cubicBezTo>
                    <a:pt x="32941" y="88854"/>
                    <a:pt x="34751" y="88854"/>
                    <a:pt x="36465" y="88854"/>
                  </a:cubicBezTo>
                  <a:lnTo>
                    <a:pt x="45990" y="59517"/>
                  </a:lnTo>
                  <a:lnTo>
                    <a:pt x="65040" y="65899"/>
                  </a:lnTo>
                  <a:lnTo>
                    <a:pt x="55515" y="94474"/>
                  </a:lnTo>
                  <a:cubicBezTo>
                    <a:pt x="61678" y="97350"/>
                    <a:pt x="67317" y="101246"/>
                    <a:pt x="72184" y="105999"/>
                  </a:cubicBezTo>
                  <a:lnTo>
                    <a:pt x="72755" y="106571"/>
                  </a:lnTo>
                  <a:lnTo>
                    <a:pt x="84090" y="72662"/>
                  </a:lnTo>
                  <a:lnTo>
                    <a:pt x="103140" y="79043"/>
                  </a:lnTo>
                  <a:lnTo>
                    <a:pt x="88662" y="122477"/>
                  </a:lnTo>
                  <a:lnTo>
                    <a:pt x="106283" y="140194"/>
                  </a:lnTo>
                  <a:lnTo>
                    <a:pt x="133144" y="59517"/>
                  </a:lnTo>
                  <a:cubicBezTo>
                    <a:pt x="138811" y="43467"/>
                    <a:pt x="134858" y="25589"/>
                    <a:pt x="122952" y="134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3BFF42D3-F31E-1DF3-F9BB-5796339156E7}"/>
                </a:ext>
              </a:extLst>
            </p:cNvPr>
            <p:cNvSpPr/>
            <p:nvPr/>
          </p:nvSpPr>
          <p:spPr>
            <a:xfrm>
              <a:off x="1888234" y="3029848"/>
              <a:ext cx="181929" cy="181885"/>
            </a:xfrm>
            <a:custGeom>
              <a:avLst/>
              <a:gdLst>
                <a:gd name="connsiteX0" fmla="*/ 155148 w 181929"/>
                <a:gd name="connsiteY0" fmla="*/ 155107 h 181885"/>
                <a:gd name="connsiteX1" fmla="*/ 155205 w 181929"/>
                <a:gd name="connsiteY1" fmla="*/ 26462 h 181885"/>
                <a:gd name="connsiteX2" fmla="*/ 26560 w 181929"/>
                <a:gd name="connsiteY2" fmla="*/ 26414 h 181885"/>
                <a:gd name="connsiteX3" fmla="*/ 26503 w 181929"/>
                <a:gd name="connsiteY3" fmla="*/ 155049 h 181885"/>
                <a:gd name="connsiteX4" fmla="*/ 26560 w 181929"/>
                <a:gd name="connsiteY4" fmla="*/ 155107 h 181885"/>
                <a:gd name="connsiteX5" fmla="*/ 155148 w 181929"/>
                <a:gd name="connsiteY5" fmla="*/ 155107 h 181885"/>
                <a:gd name="connsiteX6" fmla="*/ 63612 w 181929"/>
                <a:gd name="connsiteY6" fmla="*/ 132342 h 181885"/>
                <a:gd name="connsiteX7" fmla="*/ 47991 w 181929"/>
                <a:gd name="connsiteY7" fmla="*/ 147963 h 181885"/>
                <a:gd name="connsiteX8" fmla="*/ 33704 w 181929"/>
                <a:gd name="connsiteY8" fmla="*/ 133675 h 181885"/>
                <a:gd name="connsiteX9" fmla="*/ 49325 w 181929"/>
                <a:gd name="connsiteY9" fmla="*/ 118054 h 181885"/>
                <a:gd name="connsiteX10" fmla="*/ 55135 w 181929"/>
                <a:gd name="connsiteY10" fmla="*/ 83669 h 181885"/>
                <a:gd name="connsiteX11" fmla="*/ 69423 w 181929"/>
                <a:gd name="connsiteY11" fmla="*/ 97957 h 181885"/>
                <a:gd name="connsiteX12" fmla="*/ 69423 w 181929"/>
                <a:gd name="connsiteY12" fmla="*/ 112244 h 181885"/>
                <a:gd name="connsiteX13" fmla="*/ 83710 w 181929"/>
                <a:gd name="connsiteY13" fmla="*/ 112244 h 181885"/>
                <a:gd name="connsiteX14" fmla="*/ 83853 w 181929"/>
                <a:gd name="connsiteY14" fmla="*/ 98100 h 181885"/>
                <a:gd name="connsiteX15" fmla="*/ 83710 w 181929"/>
                <a:gd name="connsiteY15" fmla="*/ 97957 h 181885"/>
                <a:gd name="connsiteX16" fmla="*/ 83377 w 181929"/>
                <a:gd name="connsiteY16" fmla="*/ 55256 h 181885"/>
                <a:gd name="connsiteX17" fmla="*/ 118095 w 181929"/>
                <a:gd name="connsiteY17" fmla="*/ 49284 h 181885"/>
                <a:gd name="connsiteX18" fmla="*/ 133716 w 181929"/>
                <a:gd name="connsiteY18" fmla="*/ 33663 h 181885"/>
                <a:gd name="connsiteX19" fmla="*/ 148004 w 181929"/>
                <a:gd name="connsiteY19" fmla="*/ 47950 h 181885"/>
                <a:gd name="connsiteX20" fmla="*/ 132383 w 181929"/>
                <a:gd name="connsiteY20" fmla="*/ 63571 h 181885"/>
                <a:gd name="connsiteX21" fmla="*/ 126573 w 181929"/>
                <a:gd name="connsiteY21" fmla="*/ 97957 h 181885"/>
                <a:gd name="connsiteX22" fmla="*/ 112285 w 181929"/>
                <a:gd name="connsiteY22" fmla="*/ 83669 h 181885"/>
                <a:gd name="connsiteX23" fmla="*/ 112276 w 181929"/>
                <a:gd name="connsiteY23" fmla="*/ 69391 h 181885"/>
                <a:gd name="connsiteX24" fmla="*/ 97998 w 181929"/>
                <a:gd name="connsiteY24" fmla="*/ 69401 h 181885"/>
                <a:gd name="connsiteX25" fmla="*/ 97998 w 181929"/>
                <a:gd name="connsiteY25" fmla="*/ 83669 h 181885"/>
                <a:gd name="connsiteX26" fmla="*/ 98331 w 181929"/>
                <a:gd name="connsiteY26" fmla="*/ 126370 h 181885"/>
                <a:gd name="connsiteX27" fmla="*/ 63612 w 181929"/>
                <a:gd name="connsiteY27" fmla="*/ 132342 h 18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1929" h="181885">
                  <a:moveTo>
                    <a:pt x="155148" y="155107"/>
                  </a:moveTo>
                  <a:cubicBezTo>
                    <a:pt x="190686" y="119597"/>
                    <a:pt x="190714" y="62000"/>
                    <a:pt x="155205" y="26462"/>
                  </a:cubicBezTo>
                  <a:cubicBezTo>
                    <a:pt x="119696" y="-9076"/>
                    <a:pt x="62098" y="-9095"/>
                    <a:pt x="26560" y="26414"/>
                  </a:cubicBezTo>
                  <a:cubicBezTo>
                    <a:pt x="-8978" y="61914"/>
                    <a:pt x="-9006" y="119512"/>
                    <a:pt x="26503" y="155049"/>
                  </a:cubicBezTo>
                  <a:cubicBezTo>
                    <a:pt x="26522" y="155068"/>
                    <a:pt x="26541" y="155087"/>
                    <a:pt x="26560" y="155107"/>
                  </a:cubicBezTo>
                  <a:cubicBezTo>
                    <a:pt x="62098" y="190540"/>
                    <a:pt x="119610" y="190540"/>
                    <a:pt x="155148" y="155107"/>
                  </a:cubicBezTo>
                  <a:close/>
                  <a:moveTo>
                    <a:pt x="63612" y="132342"/>
                  </a:moveTo>
                  <a:lnTo>
                    <a:pt x="47991" y="147963"/>
                  </a:lnTo>
                  <a:lnTo>
                    <a:pt x="33704" y="133675"/>
                  </a:lnTo>
                  <a:lnTo>
                    <a:pt x="49325" y="118054"/>
                  </a:lnTo>
                  <a:cubicBezTo>
                    <a:pt x="43839" y="106510"/>
                    <a:pt x="46163" y="92765"/>
                    <a:pt x="55135" y="83669"/>
                  </a:cubicBezTo>
                  <a:lnTo>
                    <a:pt x="69423" y="97957"/>
                  </a:lnTo>
                  <a:cubicBezTo>
                    <a:pt x="65479" y="101900"/>
                    <a:pt x="65479" y="108301"/>
                    <a:pt x="69423" y="112244"/>
                  </a:cubicBezTo>
                  <a:cubicBezTo>
                    <a:pt x="73366" y="116187"/>
                    <a:pt x="79767" y="116187"/>
                    <a:pt x="83710" y="112244"/>
                  </a:cubicBezTo>
                  <a:cubicBezTo>
                    <a:pt x="87654" y="108377"/>
                    <a:pt x="87720" y="102043"/>
                    <a:pt x="83853" y="98100"/>
                  </a:cubicBezTo>
                  <a:cubicBezTo>
                    <a:pt x="83805" y="98052"/>
                    <a:pt x="83758" y="98004"/>
                    <a:pt x="83710" y="97957"/>
                  </a:cubicBezTo>
                  <a:cubicBezTo>
                    <a:pt x="71823" y="86260"/>
                    <a:pt x="71671" y="67143"/>
                    <a:pt x="83377" y="55256"/>
                  </a:cubicBezTo>
                  <a:cubicBezTo>
                    <a:pt x="92464" y="46017"/>
                    <a:pt x="106437" y="43617"/>
                    <a:pt x="118095" y="49284"/>
                  </a:cubicBezTo>
                  <a:lnTo>
                    <a:pt x="133716" y="33663"/>
                  </a:lnTo>
                  <a:lnTo>
                    <a:pt x="148004" y="47950"/>
                  </a:lnTo>
                  <a:lnTo>
                    <a:pt x="132383" y="63571"/>
                  </a:lnTo>
                  <a:cubicBezTo>
                    <a:pt x="137927" y="75106"/>
                    <a:pt x="135602" y="88889"/>
                    <a:pt x="126573" y="97957"/>
                  </a:cubicBezTo>
                  <a:lnTo>
                    <a:pt x="112285" y="83669"/>
                  </a:lnTo>
                  <a:cubicBezTo>
                    <a:pt x="116229" y="79726"/>
                    <a:pt x="116219" y="73334"/>
                    <a:pt x="112276" y="69391"/>
                  </a:cubicBezTo>
                  <a:cubicBezTo>
                    <a:pt x="108332" y="65448"/>
                    <a:pt x="101941" y="65457"/>
                    <a:pt x="97998" y="69401"/>
                  </a:cubicBezTo>
                  <a:cubicBezTo>
                    <a:pt x="94064" y="73344"/>
                    <a:pt x="94064" y="79726"/>
                    <a:pt x="97998" y="83669"/>
                  </a:cubicBezTo>
                  <a:cubicBezTo>
                    <a:pt x="109885" y="95366"/>
                    <a:pt x="110037" y="114482"/>
                    <a:pt x="98331" y="126370"/>
                  </a:cubicBezTo>
                  <a:cubicBezTo>
                    <a:pt x="89244" y="135609"/>
                    <a:pt x="75271" y="138009"/>
                    <a:pt x="63612" y="1323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7DB5B4F1-FDCF-49C8-AEF5-DCADC07DF476}"/>
              </a:ext>
            </a:extLst>
          </p:cNvPr>
          <p:cNvGrpSpPr/>
          <p:nvPr/>
        </p:nvGrpSpPr>
        <p:grpSpPr>
          <a:xfrm>
            <a:off x="4409654" y="1937535"/>
            <a:ext cx="345587" cy="344614"/>
            <a:chOff x="6244018" y="2402395"/>
            <a:chExt cx="345587" cy="344614"/>
          </a:xfrm>
          <a:solidFill>
            <a:schemeClr val="accent1"/>
          </a:solidFill>
        </p:grpSpPr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58F776AD-54E8-7941-7233-4B671BC3A2EB}"/>
                </a:ext>
              </a:extLst>
            </p:cNvPr>
            <p:cNvSpPr/>
            <p:nvPr/>
          </p:nvSpPr>
          <p:spPr>
            <a:xfrm>
              <a:off x="6244018" y="2402395"/>
              <a:ext cx="224028" cy="222884"/>
            </a:xfrm>
            <a:custGeom>
              <a:avLst/>
              <a:gdLst>
                <a:gd name="connsiteX0" fmla="*/ 17225 w 224028"/>
                <a:gd name="connsiteY0" fmla="*/ 222680 h 222884"/>
                <a:gd name="connsiteX1" fmla="*/ 112475 w 224028"/>
                <a:gd name="connsiteY1" fmla="*/ 222680 h 222884"/>
                <a:gd name="connsiteX2" fmla="*/ 223917 w 224028"/>
                <a:gd name="connsiteY2" fmla="*/ 111238 h 222884"/>
                <a:gd name="connsiteX3" fmla="*/ 112475 w 224028"/>
                <a:gd name="connsiteY3" fmla="*/ -205 h 222884"/>
                <a:gd name="connsiteX4" fmla="*/ -111 w 224028"/>
                <a:gd name="connsiteY4" fmla="*/ 111619 h 222884"/>
                <a:gd name="connsiteX5" fmla="*/ 29131 w 224028"/>
                <a:gd name="connsiteY5" fmla="*/ 186009 h 222884"/>
                <a:gd name="connsiteX6" fmla="*/ 112475 w 224028"/>
                <a:gd name="connsiteY6" fmla="*/ 121715 h 222884"/>
                <a:gd name="connsiteX7" fmla="*/ 82404 w 224028"/>
                <a:gd name="connsiteY7" fmla="*/ 91216 h 222884"/>
                <a:gd name="connsiteX8" fmla="*/ 102378 w 224028"/>
                <a:gd name="connsiteY8" fmla="*/ 62946 h 222884"/>
                <a:gd name="connsiteX9" fmla="*/ 102378 w 224028"/>
                <a:gd name="connsiteY9" fmla="*/ 40944 h 222884"/>
                <a:gd name="connsiteX10" fmla="*/ 122571 w 224028"/>
                <a:gd name="connsiteY10" fmla="*/ 40944 h 222884"/>
                <a:gd name="connsiteX11" fmla="*/ 122571 w 224028"/>
                <a:gd name="connsiteY11" fmla="*/ 62946 h 222884"/>
                <a:gd name="connsiteX12" fmla="*/ 142764 w 224028"/>
                <a:gd name="connsiteY12" fmla="*/ 91521 h 222884"/>
                <a:gd name="connsiteX13" fmla="*/ 122571 w 224028"/>
                <a:gd name="connsiteY13" fmla="*/ 91521 h 222884"/>
                <a:gd name="connsiteX14" fmla="*/ 112475 w 224028"/>
                <a:gd name="connsiteY14" fmla="*/ 81425 h 222884"/>
                <a:gd name="connsiteX15" fmla="*/ 102378 w 224028"/>
                <a:gd name="connsiteY15" fmla="*/ 91521 h 222884"/>
                <a:gd name="connsiteX16" fmla="*/ 112475 w 224028"/>
                <a:gd name="connsiteY16" fmla="*/ 101618 h 222884"/>
                <a:gd name="connsiteX17" fmla="*/ 142545 w 224028"/>
                <a:gd name="connsiteY17" fmla="*/ 132117 h 222884"/>
                <a:gd name="connsiteX18" fmla="*/ 122571 w 224028"/>
                <a:gd name="connsiteY18" fmla="*/ 160387 h 222884"/>
                <a:gd name="connsiteX19" fmla="*/ 122571 w 224028"/>
                <a:gd name="connsiteY19" fmla="*/ 182485 h 222884"/>
                <a:gd name="connsiteX20" fmla="*/ 102378 w 224028"/>
                <a:gd name="connsiteY20" fmla="*/ 182485 h 222884"/>
                <a:gd name="connsiteX21" fmla="*/ 102378 w 224028"/>
                <a:gd name="connsiteY21" fmla="*/ 160482 h 222884"/>
                <a:gd name="connsiteX22" fmla="*/ 82185 w 224028"/>
                <a:gd name="connsiteY22" fmla="*/ 131907 h 222884"/>
                <a:gd name="connsiteX23" fmla="*/ 102378 w 224028"/>
                <a:gd name="connsiteY23" fmla="*/ 131907 h 222884"/>
                <a:gd name="connsiteX24" fmla="*/ 112475 w 224028"/>
                <a:gd name="connsiteY24" fmla="*/ 142004 h 222884"/>
                <a:gd name="connsiteX25" fmla="*/ 122571 w 224028"/>
                <a:gd name="connsiteY25" fmla="*/ 131907 h 222884"/>
                <a:gd name="connsiteX26" fmla="*/ 112475 w 224028"/>
                <a:gd name="connsiteY26" fmla="*/ 121811 h 22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4028" h="222884">
                  <a:moveTo>
                    <a:pt x="17225" y="222680"/>
                  </a:moveTo>
                  <a:lnTo>
                    <a:pt x="112475" y="222680"/>
                  </a:lnTo>
                  <a:cubicBezTo>
                    <a:pt x="174025" y="222680"/>
                    <a:pt x="223917" y="172788"/>
                    <a:pt x="223917" y="111238"/>
                  </a:cubicBezTo>
                  <a:cubicBezTo>
                    <a:pt x="223917" y="49687"/>
                    <a:pt x="174025" y="-205"/>
                    <a:pt x="112475" y="-205"/>
                  </a:cubicBezTo>
                  <a:cubicBezTo>
                    <a:pt x="50571" y="-262"/>
                    <a:pt x="261" y="49716"/>
                    <a:pt x="-111" y="111619"/>
                  </a:cubicBezTo>
                  <a:cubicBezTo>
                    <a:pt x="70" y="139184"/>
                    <a:pt x="10490" y="165702"/>
                    <a:pt x="29131" y="186009"/>
                  </a:cubicBezTo>
                  <a:close/>
                  <a:moveTo>
                    <a:pt x="112475" y="121715"/>
                  </a:moveTo>
                  <a:cubicBezTo>
                    <a:pt x="95749" y="121601"/>
                    <a:pt x="82281" y="107942"/>
                    <a:pt x="82404" y="91216"/>
                  </a:cubicBezTo>
                  <a:cubicBezTo>
                    <a:pt x="82490" y="78539"/>
                    <a:pt x="90462" y="67261"/>
                    <a:pt x="102378" y="62946"/>
                  </a:cubicBezTo>
                  <a:lnTo>
                    <a:pt x="102378" y="40944"/>
                  </a:lnTo>
                  <a:lnTo>
                    <a:pt x="122571" y="40944"/>
                  </a:lnTo>
                  <a:lnTo>
                    <a:pt x="122571" y="62946"/>
                  </a:lnTo>
                  <a:cubicBezTo>
                    <a:pt x="134677" y="67223"/>
                    <a:pt x="142773" y="78681"/>
                    <a:pt x="142764" y="91521"/>
                  </a:cubicBezTo>
                  <a:lnTo>
                    <a:pt x="122571" y="91521"/>
                  </a:lnTo>
                  <a:cubicBezTo>
                    <a:pt x="122571" y="85949"/>
                    <a:pt x="118047" y="81425"/>
                    <a:pt x="112475" y="81425"/>
                  </a:cubicBezTo>
                  <a:cubicBezTo>
                    <a:pt x="106902" y="81425"/>
                    <a:pt x="102378" y="85949"/>
                    <a:pt x="102378" y="91521"/>
                  </a:cubicBezTo>
                  <a:cubicBezTo>
                    <a:pt x="102378" y="97093"/>
                    <a:pt x="106902" y="101618"/>
                    <a:pt x="112475" y="101618"/>
                  </a:cubicBezTo>
                  <a:cubicBezTo>
                    <a:pt x="129200" y="101732"/>
                    <a:pt x="142669" y="115391"/>
                    <a:pt x="142545" y="132117"/>
                  </a:cubicBezTo>
                  <a:cubicBezTo>
                    <a:pt x="142459" y="144794"/>
                    <a:pt x="134487" y="156072"/>
                    <a:pt x="122571" y="160387"/>
                  </a:cubicBezTo>
                  <a:lnTo>
                    <a:pt x="122571" y="182485"/>
                  </a:lnTo>
                  <a:lnTo>
                    <a:pt x="102378" y="182485"/>
                  </a:lnTo>
                  <a:lnTo>
                    <a:pt x="102378" y="160482"/>
                  </a:lnTo>
                  <a:cubicBezTo>
                    <a:pt x="90272" y="156205"/>
                    <a:pt x="82175" y="144747"/>
                    <a:pt x="82185" y="131907"/>
                  </a:cubicBezTo>
                  <a:lnTo>
                    <a:pt x="102378" y="131907"/>
                  </a:lnTo>
                  <a:cubicBezTo>
                    <a:pt x="102378" y="137479"/>
                    <a:pt x="106902" y="142004"/>
                    <a:pt x="112475" y="142004"/>
                  </a:cubicBezTo>
                  <a:cubicBezTo>
                    <a:pt x="118047" y="142004"/>
                    <a:pt x="122571" y="137479"/>
                    <a:pt x="122571" y="131907"/>
                  </a:cubicBezTo>
                  <a:cubicBezTo>
                    <a:pt x="122571" y="126335"/>
                    <a:pt x="118047" y="121811"/>
                    <a:pt x="112475" y="12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6D8B571F-5A20-B30D-BCFC-D287EA36F890}"/>
                </a:ext>
              </a:extLst>
            </p:cNvPr>
            <p:cNvSpPr/>
            <p:nvPr/>
          </p:nvSpPr>
          <p:spPr>
            <a:xfrm>
              <a:off x="6366795" y="2524696"/>
              <a:ext cx="222810" cy="222313"/>
            </a:xfrm>
            <a:custGeom>
              <a:avLst/>
              <a:gdLst>
                <a:gd name="connsiteX0" fmla="*/ 120571 w 222810"/>
                <a:gd name="connsiteY0" fmla="*/ -14 h 222313"/>
                <a:gd name="connsiteX1" fmla="*/ 120571 w 222810"/>
                <a:gd name="connsiteY1" fmla="*/ 60184 h 222313"/>
                <a:gd name="connsiteX2" fmla="*/ 130667 w 222810"/>
                <a:gd name="connsiteY2" fmla="*/ 60184 h 222313"/>
                <a:gd name="connsiteX3" fmla="*/ 160957 w 222810"/>
                <a:gd name="connsiteY3" fmla="*/ 90473 h 222313"/>
                <a:gd name="connsiteX4" fmla="*/ 153146 w 222810"/>
                <a:gd name="connsiteY4" fmla="*/ 110666 h 222313"/>
                <a:gd name="connsiteX5" fmla="*/ 150946 w 222810"/>
                <a:gd name="connsiteY5" fmla="*/ 153443 h 222313"/>
                <a:gd name="connsiteX6" fmla="*/ 130667 w 222810"/>
                <a:gd name="connsiteY6" fmla="*/ 161244 h 222313"/>
                <a:gd name="connsiteX7" fmla="*/ 120571 w 222810"/>
                <a:gd name="connsiteY7" fmla="*/ 161244 h 222313"/>
                <a:gd name="connsiteX8" fmla="*/ 120571 w 222810"/>
                <a:gd name="connsiteY8" fmla="*/ 181437 h 222313"/>
                <a:gd name="connsiteX9" fmla="*/ 100378 w 222810"/>
                <a:gd name="connsiteY9" fmla="*/ 181437 h 222313"/>
                <a:gd name="connsiteX10" fmla="*/ 100378 w 222810"/>
                <a:gd name="connsiteY10" fmla="*/ 161244 h 222313"/>
                <a:gd name="connsiteX11" fmla="*/ 80185 w 222810"/>
                <a:gd name="connsiteY11" fmla="*/ 161244 h 222313"/>
                <a:gd name="connsiteX12" fmla="*/ 80185 w 222810"/>
                <a:gd name="connsiteY12" fmla="*/ 140956 h 222313"/>
                <a:gd name="connsiteX13" fmla="*/ 100378 w 222810"/>
                <a:gd name="connsiteY13" fmla="*/ 140956 h 222313"/>
                <a:gd name="connsiteX14" fmla="*/ 100378 w 222810"/>
                <a:gd name="connsiteY14" fmla="*/ 80186 h 222313"/>
                <a:gd name="connsiteX15" fmla="*/ 83518 w 222810"/>
                <a:gd name="connsiteY15" fmla="*/ 80186 h 222313"/>
                <a:gd name="connsiteX16" fmla="*/ -111 w 222810"/>
                <a:gd name="connsiteY16" fmla="*/ 120096 h 222313"/>
                <a:gd name="connsiteX17" fmla="*/ 110474 w 222810"/>
                <a:gd name="connsiteY17" fmla="*/ 222109 h 222313"/>
                <a:gd name="connsiteX18" fmla="*/ 205724 w 222810"/>
                <a:gd name="connsiteY18" fmla="*/ 222109 h 222313"/>
                <a:gd name="connsiteX19" fmla="*/ 193437 w 222810"/>
                <a:gd name="connsiteY19" fmla="*/ 184676 h 222313"/>
                <a:gd name="connsiteX20" fmla="*/ 194199 w 222810"/>
                <a:gd name="connsiteY20" fmla="*/ 183628 h 222313"/>
                <a:gd name="connsiteX21" fmla="*/ 186446 w 222810"/>
                <a:gd name="connsiteY21" fmla="*/ 27970 h 222313"/>
                <a:gd name="connsiteX22" fmla="*/ 120951 w 222810"/>
                <a:gd name="connsiteY22" fmla="*/ -205 h 22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810" h="222313">
                  <a:moveTo>
                    <a:pt x="120571" y="-14"/>
                  </a:moveTo>
                  <a:lnTo>
                    <a:pt x="120571" y="60184"/>
                  </a:lnTo>
                  <a:lnTo>
                    <a:pt x="130667" y="60184"/>
                  </a:lnTo>
                  <a:cubicBezTo>
                    <a:pt x="147393" y="60184"/>
                    <a:pt x="160957" y="73748"/>
                    <a:pt x="160957" y="90473"/>
                  </a:cubicBezTo>
                  <a:cubicBezTo>
                    <a:pt x="160976" y="97941"/>
                    <a:pt x="158185" y="105151"/>
                    <a:pt x="153146" y="110666"/>
                  </a:cubicBezTo>
                  <a:cubicBezTo>
                    <a:pt x="164348" y="123087"/>
                    <a:pt x="163366" y="142242"/>
                    <a:pt x="150946" y="153443"/>
                  </a:cubicBezTo>
                  <a:cubicBezTo>
                    <a:pt x="145383" y="158463"/>
                    <a:pt x="138154" y="161244"/>
                    <a:pt x="130667" y="161244"/>
                  </a:cubicBezTo>
                  <a:lnTo>
                    <a:pt x="120571" y="161244"/>
                  </a:lnTo>
                  <a:lnTo>
                    <a:pt x="120571" y="181437"/>
                  </a:lnTo>
                  <a:lnTo>
                    <a:pt x="100378" y="181437"/>
                  </a:lnTo>
                  <a:lnTo>
                    <a:pt x="100378" y="161244"/>
                  </a:lnTo>
                  <a:lnTo>
                    <a:pt x="80185" y="161244"/>
                  </a:lnTo>
                  <a:lnTo>
                    <a:pt x="80185" y="140956"/>
                  </a:lnTo>
                  <a:lnTo>
                    <a:pt x="100378" y="140956"/>
                  </a:lnTo>
                  <a:lnTo>
                    <a:pt x="100378" y="80186"/>
                  </a:lnTo>
                  <a:lnTo>
                    <a:pt x="83518" y="80186"/>
                  </a:lnTo>
                  <a:cubicBezTo>
                    <a:pt x="61449" y="103256"/>
                    <a:pt x="31702" y="117458"/>
                    <a:pt x="-111" y="120096"/>
                  </a:cubicBezTo>
                  <a:cubicBezTo>
                    <a:pt x="4861" y="177560"/>
                    <a:pt x="52790" y="221785"/>
                    <a:pt x="110474" y="222109"/>
                  </a:cubicBezTo>
                  <a:lnTo>
                    <a:pt x="205724" y="222109"/>
                  </a:lnTo>
                  <a:lnTo>
                    <a:pt x="193437" y="184676"/>
                  </a:lnTo>
                  <a:cubicBezTo>
                    <a:pt x="193666" y="184314"/>
                    <a:pt x="193923" y="183961"/>
                    <a:pt x="194199" y="183628"/>
                  </a:cubicBezTo>
                  <a:cubicBezTo>
                    <a:pt x="235042" y="138508"/>
                    <a:pt x="231575" y="68814"/>
                    <a:pt x="186446" y="27970"/>
                  </a:cubicBezTo>
                  <a:cubicBezTo>
                    <a:pt x="168339" y="11578"/>
                    <a:pt x="145298" y="1672"/>
                    <a:pt x="120951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709099E4-5510-A2D2-6B65-6F0A827EF466}"/>
                </a:ext>
              </a:extLst>
            </p:cNvPr>
            <p:cNvSpPr/>
            <p:nvPr/>
          </p:nvSpPr>
          <p:spPr>
            <a:xfrm>
              <a:off x="6487155" y="2524886"/>
              <a:ext cx="35" cy="857"/>
            </a:xfrm>
            <a:custGeom>
              <a:avLst/>
              <a:gdLst>
                <a:gd name="connsiteX0" fmla="*/ -75 w 35"/>
                <a:gd name="connsiteY0" fmla="*/ -205 h 857"/>
                <a:gd name="connsiteX1" fmla="*/ -75 w 35"/>
                <a:gd name="connsiteY1" fmla="*/ -205 h 857"/>
                <a:gd name="connsiteX2" fmla="*/ -75 w 35"/>
                <a:gd name="connsiteY2" fmla="*/ 653 h 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" h="857">
                  <a:moveTo>
                    <a:pt x="-75" y="-205"/>
                  </a:moveTo>
                  <a:lnTo>
                    <a:pt x="-75" y="-205"/>
                  </a:lnTo>
                  <a:cubicBezTo>
                    <a:pt x="-123" y="81"/>
                    <a:pt x="-123" y="367"/>
                    <a:pt x="-75" y="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765E6D10-697E-52FB-43D2-0731FB20F68E}"/>
                </a:ext>
              </a:extLst>
            </p:cNvPr>
            <p:cNvSpPr/>
            <p:nvPr/>
          </p:nvSpPr>
          <p:spPr>
            <a:xfrm>
              <a:off x="6487476" y="2645473"/>
              <a:ext cx="20192" cy="20192"/>
            </a:xfrm>
            <a:custGeom>
              <a:avLst/>
              <a:gdLst>
                <a:gd name="connsiteX0" fmla="*/ 9986 w 20192"/>
                <a:gd name="connsiteY0" fmla="*/ -205 h 20192"/>
                <a:gd name="connsiteX1" fmla="*/ -111 w 20192"/>
                <a:gd name="connsiteY1" fmla="*/ -205 h 20192"/>
                <a:gd name="connsiteX2" fmla="*/ -111 w 20192"/>
                <a:gd name="connsiteY2" fmla="*/ 19988 h 20192"/>
                <a:gd name="connsiteX3" fmla="*/ 9986 w 20192"/>
                <a:gd name="connsiteY3" fmla="*/ 19988 h 20192"/>
                <a:gd name="connsiteX4" fmla="*/ 20082 w 20192"/>
                <a:gd name="connsiteY4" fmla="*/ 9892 h 20192"/>
                <a:gd name="connsiteX5" fmla="*/ 9986 w 20192"/>
                <a:gd name="connsiteY5" fmla="*/ -205 h 2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2" h="20192">
                  <a:moveTo>
                    <a:pt x="9986" y="-205"/>
                  </a:moveTo>
                  <a:lnTo>
                    <a:pt x="-111" y="-205"/>
                  </a:lnTo>
                  <a:lnTo>
                    <a:pt x="-111" y="19988"/>
                  </a:lnTo>
                  <a:lnTo>
                    <a:pt x="9986" y="19988"/>
                  </a:lnTo>
                  <a:cubicBezTo>
                    <a:pt x="15558" y="19988"/>
                    <a:pt x="20082" y="15464"/>
                    <a:pt x="20082" y="9892"/>
                  </a:cubicBezTo>
                  <a:cubicBezTo>
                    <a:pt x="20082" y="4320"/>
                    <a:pt x="15558" y="-205"/>
                    <a:pt x="9986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C418DA71-770F-0172-837B-4682977B54C5}"/>
                </a:ext>
              </a:extLst>
            </p:cNvPr>
            <p:cNvSpPr/>
            <p:nvPr/>
          </p:nvSpPr>
          <p:spPr>
            <a:xfrm>
              <a:off x="6487476" y="2605087"/>
              <a:ext cx="20192" cy="20192"/>
            </a:xfrm>
            <a:custGeom>
              <a:avLst/>
              <a:gdLst>
                <a:gd name="connsiteX0" fmla="*/ 9986 w 20192"/>
                <a:gd name="connsiteY0" fmla="*/ -205 h 20192"/>
                <a:gd name="connsiteX1" fmla="*/ -111 w 20192"/>
                <a:gd name="connsiteY1" fmla="*/ -205 h 20192"/>
                <a:gd name="connsiteX2" fmla="*/ -111 w 20192"/>
                <a:gd name="connsiteY2" fmla="*/ 19988 h 20192"/>
                <a:gd name="connsiteX3" fmla="*/ 9986 w 20192"/>
                <a:gd name="connsiteY3" fmla="*/ 19988 h 20192"/>
                <a:gd name="connsiteX4" fmla="*/ 20082 w 20192"/>
                <a:gd name="connsiteY4" fmla="*/ 9892 h 20192"/>
                <a:gd name="connsiteX5" fmla="*/ 9986 w 20192"/>
                <a:gd name="connsiteY5" fmla="*/ -205 h 2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2" h="20192">
                  <a:moveTo>
                    <a:pt x="9986" y="-205"/>
                  </a:moveTo>
                  <a:lnTo>
                    <a:pt x="-111" y="-205"/>
                  </a:lnTo>
                  <a:lnTo>
                    <a:pt x="-111" y="19988"/>
                  </a:lnTo>
                  <a:lnTo>
                    <a:pt x="9986" y="19988"/>
                  </a:lnTo>
                  <a:cubicBezTo>
                    <a:pt x="15558" y="19988"/>
                    <a:pt x="20082" y="15464"/>
                    <a:pt x="20082" y="9892"/>
                  </a:cubicBezTo>
                  <a:cubicBezTo>
                    <a:pt x="20082" y="4320"/>
                    <a:pt x="15558" y="-205"/>
                    <a:pt x="9986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8BC3C190-AF14-41B6-422F-6F62FB821D49}"/>
              </a:ext>
            </a:extLst>
          </p:cNvPr>
          <p:cNvGrpSpPr/>
          <p:nvPr/>
        </p:nvGrpSpPr>
        <p:grpSpPr>
          <a:xfrm>
            <a:off x="212226" y="875345"/>
            <a:ext cx="8462326" cy="3711020"/>
            <a:chOff x="212226" y="875345"/>
            <a:chExt cx="8462326" cy="3711020"/>
          </a:xfrm>
        </p:grpSpPr>
        <p:pic>
          <p:nvPicPr>
            <p:cNvPr id="70" name="Gráfico 69">
              <a:extLst>
                <a:ext uri="{FF2B5EF4-FFF2-40B4-BE49-F238E27FC236}">
                  <a16:creationId xmlns:a16="http://schemas.microsoft.com/office/drawing/2014/main" id="{A99063EB-0D9B-6754-E20A-0790FAC7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094127">
              <a:off x="212226" y="875345"/>
              <a:ext cx="942715" cy="1021539"/>
            </a:xfrm>
            <a:prstGeom prst="rect">
              <a:avLst/>
            </a:prstGeom>
          </p:spPr>
        </p:pic>
        <p:pic>
          <p:nvPicPr>
            <p:cNvPr id="71" name="Gráfico 70">
              <a:extLst>
                <a:ext uri="{FF2B5EF4-FFF2-40B4-BE49-F238E27FC236}">
                  <a16:creationId xmlns:a16="http://schemas.microsoft.com/office/drawing/2014/main" id="{3CCC30B5-7D3D-AE1B-CCDD-17AFF74E1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6448139">
              <a:off x="7839100" y="1263541"/>
              <a:ext cx="684043" cy="986860"/>
            </a:xfrm>
            <a:prstGeom prst="rect">
              <a:avLst/>
            </a:prstGeom>
          </p:spPr>
        </p:pic>
        <p:pic>
          <p:nvPicPr>
            <p:cNvPr id="73" name="Imagen 72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65E6C760-E1C7-1E1D-7E14-42A81F669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951716" y="4207284"/>
              <a:ext cx="497096" cy="379081"/>
            </a:xfrm>
            <a:prstGeom prst="rect">
              <a:avLst/>
            </a:prstGeom>
          </p:spPr>
        </p:pic>
        <p:pic>
          <p:nvPicPr>
            <p:cNvPr id="74" name="Imagen 73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9F6ACE1A-5D20-77E6-88BE-9C3BA347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30877" y="3844800"/>
              <a:ext cx="420780" cy="456720"/>
            </a:xfrm>
            <a:prstGeom prst="rect">
              <a:avLst/>
            </a:prstGeom>
          </p:spPr>
        </p:pic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B082FE07-58C4-5541-16B8-D58964CF59BE}"/>
              </a:ext>
            </a:extLst>
          </p:cNvPr>
          <p:cNvGrpSpPr/>
          <p:nvPr/>
        </p:nvGrpSpPr>
        <p:grpSpPr>
          <a:xfrm>
            <a:off x="2784137" y="1504213"/>
            <a:ext cx="6030920" cy="3182820"/>
            <a:chOff x="2775045" y="1492934"/>
            <a:chExt cx="6030920" cy="3182820"/>
          </a:xfrm>
        </p:grpSpPr>
        <p:pic>
          <p:nvPicPr>
            <p:cNvPr id="77" name="Imagen 76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E9204DF2-0EA4-CD9A-664E-10973F226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693" y="2524103"/>
              <a:ext cx="281272" cy="567364"/>
            </a:xfrm>
            <a:prstGeom prst="rect">
              <a:avLst/>
            </a:prstGeom>
          </p:spPr>
        </p:pic>
        <p:pic>
          <p:nvPicPr>
            <p:cNvPr id="78" name="Imagen 77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F4AF464A-4ED8-3BBC-F9D1-03143626D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177614" y="4217356"/>
              <a:ext cx="565406" cy="351389"/>
            </a:xfrm>
            <a:prstGeom prst="rect">
              <a:avLst/>
            </a:prstGeom>
          </p:spPr>
        </p:pic>
        <p:pic>
          <p:nvPicPr>
            <p:cNvPr id="79" name="Imagen 78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912DF9F3-1AD5-4465-FEE9-90559068B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775045" y="1492934"/>
              <a:ext cx="365768" cy="528073"/>
            </a:xfrm>
            <a:prstGeom prst="rect">
              <a:avLst/>
            </a:prstGeom>
          </p:spPr>
        </p:pic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F6BA42AF-85EC-FA27-B28C-AB8E786DAA11}"/>
              </a:ext>
            </a:extLst>
          </p:cNvPr>
          <p:cNvGrpSpPr/>
          <p:nvPr/>
        </p:nvGrpSpPr>
        <p:grpSpPr>
          <a:xfrm>
            <a:off x="276991" y="1714709"/>
            <a:ext cx="8353183" cy="3099245"/>
            <a:chOff x="-93430" y="1506747"/>
            <a:chExt cx="8353183" cy="3099245"/>
          </a:xfrm>
        </p:grpSpPr>
        <p:pic>
          <p:nvPicPr>
            <p:cNvPr id="81" name="Gráfico 80">
              <a:extLst>
                <a:ext uri="{FF2B5EF4-FFF2-40B4-BE49-F238E27FC236}">
                  <a16:creationId xmlns:a16="http://schemas.microsoft.com/office/drawing/2014/main" id="{60B3EF51-709A-C20E-C750-54BE340C8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 flipV="1">
              <a:off x="2256402" y="3714765"/>
              <a:ext cx="822458" cy="891227"/>
            </a:xfrm>
            <a:prstGeom prst="rect">
              <a:avLst/>
            </a:prstGeom>
          </p:spPr>
        </p:pic>
        <p:pic>
          <p:nvPicPr>
            <p:cNvPr id="82" name="Imagen 81" descr="Icono&#10;&#10;Descripción generada automáticamente">
              <a:extLst>
                <a:ext uri="{FF2B5EF4-FFF2-40B4-BE49-F238E27FC236}">
                  <a16:creationId xmlns:a16="http://schemas.microsoft.com/office/drawing/2014/main" id="{54D3F624-9FD9-84D2-7B04-F0C07F8C3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93430" y="3582836"/>
              <a:ext cx="506406" cy="528073"/>
            </a:xfrm>
            <a:prstGeom prst="rect">
              <a:avLst/>
            </a:prstGeom>
          </p:spPr>
        </p:pic>
        <p:pic>
          <p:nvPicPr>
            <p:cNvPr id="84" name="Imagen 83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828602D4-AC75-7771-F912-2F7D82BC4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93343" y="3846873"/>
              <a:ext cx="566410" cy="385071"/>
            </a:xfrm>
            <a:prstGeom prst="rect">
              <a:avLst/>
            </a:prstGeom>
          </p:spPr>
        </p:pic>
        <p:pic>
          <p:nvPicPr>
            <p:cNvPr id="85" name="Imagen 84" descr="Logotipo, Icono&#10;&#10;Descripción generada automáticamente">
              <a:extLst>
                <a:ext uri="{FF2B5EF4-FFF2-40B4-BE49-F238E27FC236}">
                  <a16:creationId xmlns:a16="http://schemas.microsoft.com/office/drawing/2014/main" id="{7E8CB3E1-E6DE-B5A8-45BF-59BE2378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45193" y="1506747"/>
              <a:ext cx="482291" cy="473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6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6BEEEB-216C-4BCD-83E5-7721A7D1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74965"/>
            <a:ext cx="7696200" cy="715566"/>
          </a:xfrm>
        </p:spPr>
        <p:txBody>
          <a:bodyPr>
            <a:normAutofit/>
          </a:bodyPr>
          <a:lstStyle/>
          <a:p>
            <a:r>
              <a:rPr lang="es-ES" sz="2800" err="1">
                <a:latin typeface="Bahnschrift"/>
              </a:rPr>
              <a:t>What</a:t>
            </a:r>
            <a:r>
              <a:rPr lang="es-ES" sz="2800">
                <a:latin typeface="Bahnschrift"/>
              </a:rPr>
              <a:t> Field </a:t>
            </a:r>
            <a:r>
              <a:rPr lang="es-ES" sz="2800" err="1">
                <a:latin typeface="Bahnschrift"/>
              </a:rPr>
              <a:t>Should</a:t>
            </a:r>
            <a:r>
              <a:rPr lang="es-ES" sz="2800">
                <a:latin typeface="Bahnschrift"/>
              </a:rPr>
              <a:t> </a:t>
            </a:r>
            <a:r>
              <a:rPr lang="es-ES" sz="2800" err="1">
                <a:latin typeface="Bahnschrift"/>
              </a:rPr>
              <a:t>You</a:t>
            </a:r>
            <a:r>
              <a:rPr lang="es-ES" sz="2800">
                <a:latin typeface="Bahnschrift"/>
              </a:rPr>
              <a:t> Be In?</a:t>
            </a:r>
            <a:endParaRPr lang="en-US" sz="2800">
              <a:latin typeface="Bahnschrift"/>
            </a:endParaRP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3FD8A323-ED2F-F3F0-3B55-F450D9BE85AE}"/>
              </a:ext>
            </a:extLst>
          </p:cNvPr>
          <p:cNvGrpSpPr/>
          <p:nvPr/>
        </p:nvGrpSpPr>
        <p:grpSpPr>
          <a:xfrm>
            <a:off x="4518557" y="1461036"/>
            <a:ext cx="4205187" cy="3587761"/>
            <a:chOff x="4470932" y="1305172"/>
            <a:chExt cx="4205187" cy="3587761"/>
          </a:xfrm>
        </p:grpSpPr>
        <p:pic>
          <p:nvPicPr>
            <p:cNvPr id="46" name="Gráfico 45">
              <a:extLst>
                <a:ext uri="{FF2B5EF4-FFF2-40B4-BE49-F238E27FC236}">
                  <a16:creationId xmlns:a16="http://schemas.microsoft.com/office/drawing/2014/main" id="{ACF3F4FB-02ED-8A82-5246-064BEDFE9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24016">
              <a:off x="7969656" y="1305172"/>
              <a:ext cx="684043" cy="986860"/>
            </a:xfrm>
            <a:prstGeom prst="rect">
              <a:avLst/>
            </a:prstGeom>
          </p:spPr>
        </p:pic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57AADCE4-B883-2971-5496-571D04465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421322">
              <a:off x="5608262" y="3894797"/>
              <a:ext cx="846709" cy="998136"/>
            </a:xfrm>
            <a:prstGeom prst="rect">
              <a:avLst/>
            </a:prstGeom>
          </p:spPr>
        </p:pic>
        <p:pic>
          <p:nvPicPr>
            <p:cNvPr id="48" name="Imagen 47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555DFCB-A29B-29FC-7095-6113DE005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5439" flipH="1">
              <a:off x="8179023" y="3769384"/>
              <a:ext cx="497096" cy="379081"/>
            </a:xfrm>
            <a:prstGeom prst="rect">
              <a:avLst/>
            </a:prstGeom>
          </p:spPr>
        </p:pic>
        <p:pic>
          <p:nvPicPr>
            <p:cNvPr id="49" name="Imagen 48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EA9D23D7-D831-10ED-CFEB-94156CD27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70932" y="3769128"/>
              <a:ext cx="420780" cy="456720"/>
            </a:xfrm>
            <a:prstGeom prst="rect">
              <a:avLst/>
            </a:prstGeom>
          </p:spPr>
        </p:pic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22FFD3C1-1920-24DA-B8E1-21B147B96444}"/>
              </a:ext>
            </a:extLst>
          </p:cNvPr>
          <p:cNvGrpSpPr/>
          <p:nvPr/>
        </p:nvGrpSpPr>
        <p:grpSpPr>
          <a:xfrm>
            <a:off x="423194" y="1199937"/>
            <a:ext cx="7720010" cy="3505330"/>
            <a:chOff x="357279" y="1201700"/>
            <a:chExt cx="7720010" cy="3505330"/>
          </a:xfrm>
        </p:grpSpPr>
        <p:pic>
          <p:nvPicPr>
            <p:cNvPr id="51" name="Imagen 50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FD0F15EE-484C-4D9E-93E3-276185281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7279" y="1201700"/>
              <a:ext cx="494502" cy="511171"/>
            </a:xfrm>
            <a:prstGeom prst="rect">
              <a:avLst/>
            </a:prstGeom>
          </p:spPr>
        </p:pic>
        <p:pic>
          <p:nvPicPr>
            <p:cNvPr id="52" name="Imagen 51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D4D20C36-4B12-B9E2-DCBA-254A9872D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13353" y="2825463"/>
              <a:ext cx="281272" cy="567364"/>
            </a:xfrm>
            <a:prstGeom prst="rect">
              <a:avLst/>
            </a:prstGeom>
          </p:spPr>
        </p:pic>
        <p:pic>
          <p:nvPicPr>
            <p:cNvPr id="53" name="Imagen 52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1B49EB6D-6FD5-0E63-242D-95C9F5222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7618892" y="4248632"/>
              <a:ext cx="565406" cy="351389"/>
            </a:xfrm>
            <a:prstGeom prst="rect">
              <a:avLst/>
            </a:prstGeom>
          </p:spPr>
        </p:pic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FE71A9F9-7EAC-A5B0-4CC1-B11F97304A9F}"/>
              </a:ext>
            </a:extLst>
          </p:cNvPr>
          <p:cNvGrpSpPr/>
          <p:nvPr/>
        </p:nvGrpSpPr>
        <p:grpSpPr>
          <a:xfrm>
            <a:off x="423194" y="1573134"/>
            <a:ext cx="4308798" cy="3188684"/>
            <a:chOff x="350233" y="1495163"/>
            <a:chExt cx="4308798" cy="3188684"/>
          </a:xfrm>
        </p:grpSpPr>
        <p:pic>
          <p:nvPicPr>
            <p:cNvPr id="56" name="Gráfico 55">
              <a:extLst>
                <a:ext uri="{FF2B5EF4-FFF2-40B4-BE49-F238E27FC236}">
                  <a16:creationId xmlns:a16="http://schemas.microsoft.com/office/drawing/2014/main" id="{4B651B14-DB45-E0BB-9A34-B5FE902E2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619168" flipV="1">
              <a:off x="1884288" y="3792620"/>
              <a:ext cx="822458" cy="891227"/>
            </a:xfrm>
            <a:prstGeom prst="rect">
              <a:avLst/>
            </a:prstGeom>
          </p:spPr>
        </p:pic>
        <p:pic>
          <p:nvPicPr>
            <p:cNvPr id="57" name="Imagen 56" descr="Icono&#10;&#10;Descripción generada automáticamente">
              <a:extLst>
                <a:ext uri="{FF2B5EF4-FFF2-40B4-BE49-F238E27FC236}">
                  <a16:creationId xmlns:a16="http://schemas.microsoft.com/office/drawing/2014/main" id="{229950CB-6CB5-1F1C-0513-A81518DE3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0233" y="3905301"/>
              <a:ext cx="506406" cy="528073"/>
            </a:xfrm>
            <a:prstGeom prst="rect">
              <a:avLst/>
            </a:prstGeom>
          </p:spPr>
        </p:pic>
        <p:pic>
          <p:nvPicPr>
            <p:cNvPr id="60" name="Imagen 59" descr="Logotipo, Icono&#10;&#10;Descripción generada automáticamente">
              <a:extLst>
                <a:ext uri="{FF2B5EF4-FFF2-40B4-BE49-F238E27FC236}">
                  <a16:creationId xmlns:a16="http://schemas.microsoft.com/office/drawing/2014/main" id="{65940058-594A-01D9-2852-2F97327C4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6740" y="1495163"/>
              <a:ext cx="482291" cy="473072"/>
            </a:xfrm>
            <a:prstGeom prst="rect">
              <a:avLst/>
            </a:prstGeom>
          </p:spPr>
        </p:pic>
        <p:pic>
          <p:nvPicPr>
            <p:cNvPr id="59" name="Imagen 58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823BB438-E14C-ACD0-0B8F-6BF22CE0D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6115" flipH="1">
              <a:off x="494022" y="1594046"/>
              <a:ext cx="566410" cy="3850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C5F685-7284-996C-6CA5-D200A7EE89DF}"/>
              </a:ext>
            </a:extLst>
          </p:cNvPr>
          <p:cNvSpPr txBox="1"/>
          <p:nvPr/>
        </p:nvSpPr>
        <p:spPr>
          <a:xfrm>
            <a:off x="901662" y="1045175"/>
            <a:ext cx="334878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Batang"/>
                <a:ea typeface="Batang"/>
              </a:rPr>
              <a:t>Looking at the 20 most profitable companies, the fields of Technology and Finance &amp; Investments were the most abundant.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C4C05C-A58E-8CC8-0E13-4B3D1929A3FB}"/>
              </a:ext>
            </a:extLst>
          </p:cNvPr>
          <p:cNvSpPr txBox="1"/>
          <p:nvPr/>
        </p:nvSpPr>
        <p:spPr>
          <a:xfrm>
            <a:off x="4836788" y="1091360"/>
            <a:ext cx="3429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B1C176"/>
                </a:solidFill>
                <a:latin typeface="Batang"/>
                <a:ea typeface="Batang"/>
              </a:rPr>
              <a:t>For the 20 wealthiest billionaires (final worth), the top fields to be are Technology and Fashion &amp; Retail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99EC7A-6F33-D4DE-6FEA-9E212FD6281A}"/>
              </a:ext>
            </a:extLst>
          </p:cNvPr>
          <p:cNvSpPr txBox="1"/>
          <p:nvPr/>
        </p:nvSpPr>
        <p:spPr>
          <a:xfrm>
            <a:off x="1057776" y="4446671"/>
            <a:ext cx="70284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accent3"/>
                </a:solidFill>
                <a:highlight>
                  <a:srgbClr val="C0C0C0"/>
                </a:highlight>
                <a:latin typeface="Batang"/>
                <a:ea typeface="Batang"/>
              </a:rPr>
              <a:t>Conclusion: Work in Technology or Finance &amp; Investments to be on the path to becoming a Billionaire.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594DCF9-C14E-290F-350F-41EF32BC18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212" y="1970680"/>
            <a:ext cx="3637439" cy="2325085"/>
          </a:xfrm>
          <a:prstGeom prst="rect">
            <a:avLst/>
          </a:prstGeom>
        </p:spPr>
      </p:pic>
      <p:pic>
        <p:nvPicPr>
          <p:cNvPr id="5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47AF8871-CBBB-F48D-3813-222DA6F567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2097" y="1969739"/>
            <a:ext cx="3640555" cy="23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3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7029" y="2632845"/>
            <a:ext cx="2266333" cy="73838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b="1" err="1">
                <a:solidFill>
                  <a:srgbClr val="B1C176"/>
                </a:solidFill>
                <a:latin typeface="Batang"/>
                <a:ea typeface="Batang"/>
              </a:rPr>
              <a:t>Category</a:t>
            </a:r>
            <a:r>
              <a:rPr lang="es-ES" b="1">
                <a:solidFill>
                  <a:srgbClr val="B1C176"/>
                </a:solidFill>
                <a:latin typeface="Batang"/>
                <a:ea typeface="Batang"/>
              </a:rPr>
              <a:t> (Field)</a:t>
            </a:r>
            <a:endParaRPr lang="en-US" b="1">
              <a:solidFill>
                <a:srgbClr val="B1C176"/>
              </a:solidFill>
              <a:latin typeface="Batang"/>
              <a:ea typeface="Batang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ES" b="1">
                <a:solidFill>
                  <a:srgbClr val="FFFFFF"/>
                </a:solidFill>
                <a:latin typeface="Batang"/>
                <a:ea typeface="+mj-lt"/>
                <a:cs typeface="+mj-lt"/>
              </a:rPr>
              <a:t>Age</a:t>
            </a:r>
            <a:endParaRPr lang="en-US" b="1">
              <a:latin typeface="Batang"/>
              <a:ea typeface="Batang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ES" b="1">
                <a:solidFill>
                  <a:schemeClr val="bg1"/>
                </a:solidFill>
                <a:latin typeface="Batang"/>
                <a:ea typeface="Batang"/>
              </a:rPr>
              <a:t>Country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71E6557-0309-4FCB-2189-D9894C99B3F8}"/>
              </a:ext>
            </a:extLst>
          </p:cNvPr>
          <p:cNvCxnSpPr>
            <a:cxnSpLocks/>
          </p:cNvCxnSpPr>
          <p:nvPr/>
        </p:nvCxnSpPr>
        <p:spPr>
          <a:xfrm>
            <a:off x="1704562" y="2430987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3903CAD-4F1B-182E-C54E-29AF7858D7D7}"/>
              </a:ext>
            </a:extLst>
          </p:cNvPr>
          <p:cNvCxnSpPr>
            <a:cxnSpLocks/>
          </p:cNvCxnSpPr>
          <p:nvPr/>
        </p:nvCxnSpPr>
        <p:spPr>
          <a:xfrm>
            <a:off x="4246814" y="2430987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FBCF6378-B18A-4162-C5C5-571AF1B10C38}"/>
              </a:ext>
            </a:extLst>
          </p:cNvPr>
          <p:cNvCxnSpPr>
            <a:cxnSpLocks/>
          </p:cNvCxnSpPr>
          <p:nvPr/>
        </p:nvCxnSpPr>
        <p:spPr>
          <a:xfrm>
            <a:off x="6789066" y="2430987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6CFCE591-5BBE-B172-B1AB-9F3E01DFA738}"/>
              </a:ext>
            </a:extLst>
          </p:cNvPr>
          <p:cNvGrpSpPr/>
          <p:nvPr/>
        </p:nvGrpSpPr>
        <p:grpSpPr>
          <a:xfrm>
            <a:off x="6952583" y="1937535"/>
            <a:ext cx="344233" cy="344614"/>
            <a:chOff x="7730680" y="2944272"/>
            <a:chExt cx="344233" cy="344614"/>
          </a:xfrm>
          <a:solidFill>
            <a:schemeClr val="accent1"/>
          </a:solidFill>
        </p:grpSpPr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ABAC14CA-41F6-0E6A-721E-687C72ED5FC3}"/>
                </a:ext>
              </a:extLst>
            </p:cNvPr>
            <p:cNvSpPr/>
            <p:nvPr/>
          </p:nvSpPr>
          <p:spPr>
            <a:xfrm>
              <a:off x="7730680" y="3142773"/>
              <a:ext cx="332612" cy="146113"/>
            </a:xfrm>
            <a:custGeom>
              <a:avLst/>
              <a:gdLst>
                <a:gd name="connsiteX0" fmla="*/ 171244 w 332612"/>
                <a:gd name="connsiteY0" fmla="*/ 145909 h 146113"/>
                <a:gd name="connsiteX1" fmla="*/ 285544 w 332612"/>
                <a:gd name="connsiteY1" fmla="*/ 101999 h 146113"/>
                <a:gd name="connsiteX2" fmla="*/ 317167 w 332612"/>
                <a:gd name="connsiteY2" fmla="*/ 124192 h 146113"/>
                <a:gd name="connsiteX3" fmla="*/ 332502 w 332612"/>
                <a:gd name="connsiteY3" fmla="*/ 20941 h 146113"/>
                <a:gd name="connsiteX4" fmla="*/ 240776 w 332612"/>
                <a:gd name="connsiteY4" fmla="*/ 70757 h 146113"/>
                <a:gd name="connsiteX5" fmla="*/ 268589 w 332612"/>
                <a:gd name="connsiteY5" fmla="*/ 89807 h 146113"/>
                <a:gd name="connsiteX6" fmla="*/ 170577 w 332612"/>
                <a:gd name="connsiteY6" fmla="*/ 125621 h 146113"/>
                <a:gd name="connsiteX7" fmla="*/ 19701 w 332612"/>
                <a:gd name="connsiteY7" fmla="*/ -205 h 146113"/>
                <a:gd name="connsiteX8" fmla="*/ -111 w 332612"/>
                <a:gd name="connsiteY8" fmla="*/ 3320 h 146113"/>
                <a:gd name="connsiteX9" fmla="*/ 171244 w 332612"/>
                <a:gd name="connsiteY9" fmla="*/ 145909 h 14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2612" h="146113">
                  <a:moveTo>
                    <a:pt x="171244" y="145909"/>
                  </a:moveTo>
                  <a:cubicBezTo>
                    <a:pt x="213411" y="145614"/>
                    <a:pt x="254025" y="130002"/>
                    <a:pt x="285544" y="101999"/>
                  </a:cubicBezTo>
                  <a:lnTo>
                    <a:pt x="317167" y="124192"/>
                  </a:lnTo>
                  <a:lnTo>
                    <a:pt x="332502" y="20941"/>
                  </a:lnTo>
                  <a:lnTo>
                    <a:pt x="240776" y="70757"/>
                  </a:lnTo>
                  <a:lnTo>
                    <a:pt x="268589" y="89807"/>
                  </a:lnTo>
                  <a:cubicBezTo>
                    <a:pt x="241100" y="112819"/>
                    <a:pt x="206429" y="125487"/>
                    <a:pt x="170577" y="125621"/>
                  </a:cubicBezTo>
                  <a:cubicBezTo>
                    <a:pt x="96767" y="124878"/>
                    <a:pt x="33693" y="72271"/>
                    <a:pt x="19701" y="-205"/>
                  </a:cubicBezTo>
                  <a:lnTo>
                    <a:pt x="-111" y="3320"/>
                  </a:lnTo>
                  <a:cubicBezTo>
                    <a:pt x="15596" y="85692"/>
                    <a:pt x="87385" y="145433"/>
                    <a:pt x="171244" y="145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DF9870E7-4B36-787F-FCEF-81CB27CFD8CF}"/>
                </a:ext>
              </a:extLst>
            </p:cNvPr>
            <p:cNvSpPr/>
            <p:nvPr/>
          </p:nvSpPr>
          <p:spPr>
            <a:xfrm>
              <a:off x="7892605" y="3106197"/>
              <a:ext cx="20383" cy="20384"/>
            </a:xfrm>
            <a:custGeom>
              <a:avLst/>
              <a:gdLst>
                <a:gd name="connsiteX0" fmla="*/ 9986 w 20383"/>
                <a:gd name="connsiteY0" fmla="*/ 20179 h 20384"/>
                <a:gd name="connsiteX1" fmla="*/ 20272 w 20383"/>
                <a:gd name="connsiteY1" fmla="*/ 10083 h 20384"/>
                <a:gd name="connsiteX2" fmla="*/ 10176 w 20383"/>
                <a:gd name="connsiteY2" fmla="*/ -204 h 20384"/>
                <a:gd name="connsiteX3" fmla="*/ -111 w 20383"/>
                <a:gd name="connsiteY3" fmla="*/ 9892 h 20384"/>
                <a:gd name="connsiteX4" fmla="*/ -111 w 20383"/>
                <a:gd name="connsiteY4" fmla="*/ 10083 h 20384"/>
                <a:gd name="connsiteX5" fmla="*/ 9986 w 20383"/>
                <a:gd name="connsiteY5" fmla="*/ 20179 h 2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83" h="20384">
                  <a:moveTo>
                    <a:pt x="9986" y="20179"/>
                  </a:moveTo>
                  <a:cubicBezTo>
                    <a:pt x="15615" y="20227"/>
                    <a:pt x="20215" y="15712"/>
                    <a:pt x="20272" y="10083"/>
                  </a:cubicBezTo>
                  <a:cubicBezTo>
                    <a:pt x="20320" y="4454"/>
                    <a:pt x="15805" y="-147"/>
                    <a:pt x="10176" y="-204"/>
                  </a:cubicBezTo>
                  <a:cubicBezTo>
                    <a:pt x="4546" y="-252"/>
                    <a:pt x="-54" y="4263"/>
                    <a:pt x="-111" y="9892"/>
                  </a:cubicBezTo>
                  <a:cubicBezTo>
                    <a:pt x="-111" y="9959"/>
                    <a:pt x="-111" y="10016"/>
                    <a:pt x="-111" y="10083"/>
                  </a:cubicBezTo>
                  <a:cubicBezTo>
                    <a:pt x="-111" y="15655"/>
                    <a:pt x="4413" y="20179"/>
                    <a:pt x="9986" y="201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FBAEF736-80FE-0629-13BA-04C47BC6EDEA}"/>
                </a:ext>
              </a:extLst>
            </p:cNvPr>
            <p:cNvSpPr/>
            <p:nvPr/>
          </p:nvSpPr>
          <p:spPr>
            <a:xfrm>
              <a:off x="7974139" y="3045904"/>
              <a:ext cx="40385" cy="40385"/>
            </a:xfrm>
            <a:custGeom>
              <a:avLst/>
              <a:gdLst>
                <a:gd name="connsiteX0" fmla="*/ 40275 w 40385"/>
                <a:gd name="connsiteY0" fmla="*/ 40181 h 40385"/>
                <a:gd name="connsiteX1" fmla="*/ 40275 w 40385"/>
                <a:gd name="connsiteY1" fmla="*/ -205 h 40385"/>
                <a:gd name="connsiteX2" fmla="*/ -111 w 40385"/>
                <a:gd name="connsiteY2" fmla="*/ -205 h 40385"/>
                <a:gd name="connsiteX3" fmla="*/ -111 w 40385"/>
                <a:gd name="connsiteY3" fmla="*/ 19988 h 40385"/>
                <a:gd name="connsiteX4" fmla="*/ 20082 w 40385"/>
                <a:gd name="connsiteY4" fmla="*/ 40181 h 4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85" h="40385">
                  <a:moveTo>
                    <a:pt x="40275" y="40181"/>
                  </a:moveTo>
                  <a:lnTo>
                    <a:pt x="40275" y="-205"/>
                  </a:lnTo>
                  <a:lnTo>
                    <a:pt x="-111" y="-205"/>
                  </a:lnTo>
                  <a:lnTo>
                    <a:pt x="-111" y="19988"/>
                  </a:lnTo>
                  <a:cubicBezTo>
                    <a:pt x="-111" y="31142"/>
                    <a:pt x="8928" y="40181"/>
                    <a:pt x="20082" y="401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AF3703AE-586E-DFA0-F039-0BDF37D4A26D}"/>
                </a:ext>
              </a:extLst>
            </p:cNvPr>
            <p:cNvSpPr/>
            <p:nvPr/>
          </p:nvSpPr>
          <p:spPr>
            <a:xfrm>
              <a:off x="7790972" y="3045904"/>
              <a:ext cx="223552" cy="141446"/>
            </a:xfrm>
            <a:custGeom>
              <a:avLst/>
              <a:gdLst>
                <a:gd name="connsiteX0" fmla="*/ -111 w 223552"/>
                <a:gd name="connsiteY0" fmla="*/ 80567 h 141446"/>
                <a:gd name="connsiteX1" fmla="*/ 20083 w 223552"/>
                <a:gd name="connsiteY1" fmla="*/ 80567 h 141446"/>
                <a:gd name="connsiteX2" fmla="*/ 60468 w 223552"/>
                <a:gd name="connsiteY2" fmla="*/ 120953 h 141446"/>
                <a:gd name="connsiteX3" fmla="*/ 60468 w 223552"/>
                <a:gd name="connsiteY3" fmla="*/ 121048 h 141446"/>
                <a:gd name="connsiteX4" fmla="*/ 60468 w 223552"/>
                <a:gd name="connsiteY4" fmla="*/ 141242 h 141446"/>
                <a:gd name="connsiteX5" fmla="*/ 162862 w 223552"/>
                <a:gd name="connsiteY5" fmla="*/ 141242 h 141446"/>
                <a:gd name="connsiteX6" fmla="*/ 162862 w 223552"/>
                <a:gd name="connsiteY6" fmla="*/ 121048 h 141446"/>
                <a:gd name="connsiteX7" fmla="*/ 203153 w 223552"/>
                <a:gd name="connsiteY7" fmla="*/ 80567 h 141446"/>
                <a:gd name="connsiteX8" fmla="*/ 203248 w 223552"/>
                <a:gd name="connsiteY8" fmla="*/ 80567 h 141446"/>
                <a:gd name="connsiteX9" fmla="*/ 223441 w 223552"/>
                <a:gd name="connsiteY9" fmla="*/ 80567 h 141446"/>
                <a:gd name="connsiteX10" fmla="*/ 223441 w 223552"/>
                <a:gd name="connsiteY10" fmla="*/ 60374 h 141446"/>
                <a:gd name="connsiteX11" fmla="*/ 203248 w 223552"/>
                <a:gd name="connsiteY11" fmla="*/ 60374 h 141446"/>
                <a:gd name="connsiteX12" fmla="*/ 162862 w 223552"/>
                <a:gd name="connsiteY12" fmla="*/ 19988 h 141446"/>
                <a:gd name="connsiteX13" fmla="*/ 162862 w 223552"/>
                <a:gd name="connsiteY13" fmla="*/ -205 h 141446"/>
                <a:gd name="connsiteX14" fmla="*/ 60468 w 223552"/>
                <a:gd name="connsiteY14" fmla="*/ -205 h 141446"/>
                <a:gd name="connsiteX15" fmla="*/ 60468 w 223552"/>
                <a:gd name="connsiteY15" fmla="*/ 19988 h 141446"/>
                <a:gd name="connsiteX16" fmla="*/ 20083 w 223552"/>
                <a:gd name="connsiteY16" fmla="*/ 60374 h 141446"/>
                <a:gd name="connsiteX17" fmla="*/ -111 w 223552"/>
                <a:gd name="connsiteY17" fmla="*/ 60374 h 141446"/>
                <a:gd name="connsiteX18" fmla="*/ 111618 w 223552"/>
                <a:gd name="connsiteY18" fmla="*/ 39991 h 141446"/>
                <a:gd name="connsiteX19" fmla="*/ 142098 w 223552"/>
                <a:gd name="connsiteY19" fmla="*/ 70280 h 141446"/>
                <a:gd name="connsiteX20" fmla="*/ 111808 w 223552"/>
                <a:gd name="connsiteY20" fmla="*/ 100760 h 141446"/>
                <a:gd name="connsiteX21" fmla="*/ 81328 w 223552"/>
                <a:gd name="connsiteY21" fmla="*/ 70471 h 141446"/>
                <a:gd name="connsiteX22" fmla="*/ 81328 w 223552"/>
                <a:gd name="connsiteY22" fmla="*/ 70376 h 141446"/>
                <a:gd name="connsiteX23" fmla="*/ 111618 w 223552"/>
                <a:gd name="connsiteY23" fmla="*/ 39991 h 14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3552" h="141446">
                  <a:moveTo>
                    <a:pt x="-111" y="80567"/>
                  </a:moveTo>
                  <a:lnTo>
                    <a:pt x="20083" y="80567"/>
                  </a:lnTo>
                  <a:cubicBezTo>
                    <a:pt x="42390" y="80567"/>
                    <a:pt x="60468" y="98646"/>
                    <a:pt x="60468" y="120953"/>
                  </a:cubicBezTo>
                  <a:cubicBezTo>
                    <a:pt x="60468" y="120982"/>
                    <a:pt x="60468" y="121020"/>
                    <a:pt x="60468" y="121048"/>
                  </a:cubicBezTo>
                  <a:lnTo>
                    <a:pt x="60468" y="141242"/>
                  </a:lnTo>
                  <a:lnTo>
                    <a:pt x="162862" y="141242"/>
                  </a:lnTo>
                  <a:lnTo>
                    <a:pt x="162862" y="121048"/>
                  </a:lnTo>
                  <a:cubicBezTo>
                    <a:pt x="162815" y="98741"/>
                    <a:pt x="180845" y="80624"/>
                    <a:pt x="203153" y="80567"/>
                  </a:cubicBezTo>
                  <a:cubicBezTo>
                    <a:pt x="203181" y="80567"/>
                    <a:pt x="203220" y="80567"/>
                    <a:pt x="203248" y="80567"/>
                  </a:cubicBezTo>
                  <a:lnTo>
                    <a:pt x="223441" y="80567"/>
                  </a:lnTo>
                  <a:lnTo>
                    <a:pt x="223441" y="60374"/>
                  </a:lnTo>
                  <a:lnTo>
                    <a:pt x="203248" y="60374"/>
                  </a:lnTo>
                  <a:cubicBezTo>
                    <a:pt x="180941" y="60374"/>
                    <a:pt x="162862" y="42296"/>
                    <a:pt x="162862" y="19988"/>
                  </a:cubicBezTo>
                  <a:lnTo>
                    <a:pt x="162862" y="-205"/>
                  </a:lnTo>
                  <a:lnTo>
                    <a:pt x="60468" y="-205"/>
                  </a:lnTo>
                  <a:lnTo>
                    <a:pt x="60468" y="19988"/>
                  </a:lnTo>
                  <a:cubicBezTo>
                    <a:pt x="60468" y="42296"/>
                    <a:pt x="42390" y="60374"/>
                    <a:pt x="20083" y="60374"/>
                  </a:cubicBezTo>
                  <a:lnTo>
                    <a:pt x="-111" y="60374"/>
                  </a:lnTo>
                  <a:close/>
                  <a:moveTo>
                    <a:pt x="111618" y="39991"/>
                  </a:moveTo>
                  <a:cubicBezTo>
                    <a:pt x="128400" y="39934"/>
                    <a:pt x="142040" y="53497"/>
                    <a:pt x="142098" y="70280"/>
                  </a:cubicBezTo>
                  <a:cubicBezTo>
                    <a:pt x="142155" y="87063"/>
                    <a:pt x="128591" y="100703"/>
                    <a:pt x="111808" y="100760"/>
                  </a:cubicBezTo>
                  <a:cubicBezTo>
                    <a:pt x="95025" y="100817"/>
                    <a:pt x="81385" y="87254"/>
                    <a:pt x="81328" y="70471"/>
                  </a:cubicBezTo>
                  <a:cubicBezTo>
                    <a:pt x="81328" y="70442"/>
                    <a:pt x="81328" y="70404"/>
                    <a:pt x="81328" y="70376"/>
                  </a:cubicBezTo>
                  <a:cubicBezTo>
                    <a:pt x="81328" y="53631"/>
                    <a:pt x="94873" y="40048"/>
                    <a:pt x="111618" y="39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64DEC4F8-BB34-C683-F6F6-5A7AA4F430F0}"/>
                </a:ext>
              </a:extLst>
            </p:cNvPr>
            <p:cNvSpPr/>
            <p:nvPr/>
          </p:nvSpPr>
          <p:spPr>
            <a:xfrm>
              <a:off x="7974139" y="3147059"/>
              <a:ext cx="40385" cy="40291"/>
            </a:xfrm>
            <a:custGeom>
              <a:avLst/>
              <a:gdLst>
                <a:gd name="connsiteX0" fmla="*/ -111 w 40385"/>
                <a:gd name="connsiteY0" fmla="*/ 19893 h 40291"/>
                <a:gd name="connsiteX1" fmla="*/ -111 w 40385"/>
                <a:gd name="connsiteY1" fmla="*/ 40087 h 40291"/>
                <a:gd name="connsiteX2" fmla="*/ 40275 w 40385"/>
                <a:gd name="connsiteY2" fmla="*/ 40087 h 40291"/>
                <a:gd name="connsiteX3" fmla="*/ 40275 w 40385"/>
                <a:gd name="connsiteY3" fmla="*/ -204 h 40291"/>
                <a:gd name="connsiteX4" fmla="*/ 20082 w 40385"/>
                <a:gd name="connsiteY4" fmla="*/ -204 h 40291"/>
                <a:gd name="connsiteX5" fmla="*/ -111 w 40385"/>
                <a:gd name="connsiteY5" fmla="*/ 19798 h 40291"/>
                <a:gd name="connsiteX6" fmla="*/ -111 w 40385"/>
                <a:gd name="connsiteY6" fmla="*/ 19893 h 4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385" h="40291">
                  <a:moveTo>
                    <a:pt x="-111" y="19893"/>
                  </a:moveTo>
                  <a:lnTo>
                    <a:pt x="-111" y="40087"/>
                  </a:lnTo>
                  <a:lnTo>
                    <a:pt x="40275" y="40087"/>
                  </a:lnTo>
                  <a:lnTo>
                    <a:pt x="40275" y="-204"/>
                  </a:lnTo>
                  <a:lnTo>
                    <a:pt x="20082" y="-204"/>
                  </a:lnTo>
                  <a:cubicBezTo>
                    <a:pt x="8985" y="-262"/>
                    <a:pt x="-54" y="8702"/>
                    <a:pt x="-111" y="19798"/>
                  </a:cubicBezTo>
                  <a:cubicBezTo>
                    <a:pt x="-111" y="19827"/>
                    <a:pt x="-111" y="19865"/>
                    <a:pt x="-111" y="198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221020AF-BD3B-DC70-4CD8-D2E7D496E849}"/>
                </a:ext>
              </a:extLst>
            </p:cNvPr>
            <p:cNvSpPr/>
            <p:nvPr/>
          </p:nvSpPr>
          <p:spPr>
            <a:xfrm>
              <a:off x="7790972" y="3045904"/>
              <a:ext cx="40386" cy="40385"/>
            </a:xfrm>
            <a:custGeom>
              <a:avLst/>
              <a:gdLst>
                <a:gd name="connsiteX0" fmla="*/ 40276 w 40386"/>
                <a:gd name="connsiteY0" fmla="*/ 19988 h 40385"/>
                <a:gd name="connsiteX1" fmla="*/ 40276 w 40386"/>
                <a:gd name="connsiteY1" fmla="*/ -205 h 40385"/>
                <a:gd name="connsiteX2" fmla="*/ -111 w 40386"/>
                <a:gd name="connsiteY2" fmla="*/ -205 h 40385"/>
                <a:gd name="connsiteX3" fmla="*/ -111 w 40386"/>
                <a:gd name="connsiteY3" fmla="*/ 40181 h 40385"/>
                <a:gd name="connsiteX4" fmla="*/ 20083 w 40386"/>
                <a:gd name="connsiteY4" fmla="*/ 40181 h 40385"/>
                <a:gd name="connsiteX5" fmla="*/ 40276 w 40386"/>
                <a:gd name="connsiteY5" fmla="*/ 19988 h 4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6" h="40385">
                  <a:moveTo>
                    <a:pt x="40276" y="19988"/>
                  </a:moveTo>
                  <a:lnTo>
                    <a:pt x="40276" y="-205"/>
                  </a:lnTo>
                  <a:lnTo>
                    <a:pt x="-111" y="-205"/>
                  </a:lnTo>
                  <a:lnTo>
                    <a:pt x="-111" y="40181"/>
                  </a:lnTo>
                  <a:lnTo>
                    <a:pt x="20083" y="40181"/>
                  </a:lnTo>
                  <a:cubicBezTo>
                    <a:pt x="31236" y="40181"/>
                    <a:pt x="40276" y="31142"/>
                    <a:pt x="40276" y="19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609AA8D6-611D-654C-82F2-27C190C0A23E}"/>
                </a:ext>
              </a:extLst>
            </p:cNvPr>
            <p:cNvSpPr/>
            <p:nvPr/>
          </p:nvSpPr>
          <p:spPr>
            <a:xfrm>
              <a:off x="7790972" y="3146964"/>
              <a:ext cx="40386" cy="40386"/>
            </a:xfrm>
            <a:custGeom>
              <a:avLst/>
              <a:gdLst>
                <a:gd name="connsiteX0" fmla="*/ -111 w 40386"/>
                <a:gd name="connsiteY0" fmla="*/ 40182 h 40386"/>
                <a:gd name="connsiteX1" fmla="*/ 40276 w 40386"/>
                <a:gd name="connsiteY1" fmla="*/ 40182 h 40386"/>
                <a:gd name="connsiteX2" fmla="*/ 40276 w 40386"/>
                <a:gd name="connsiteY2" fmla="*/ 19988 h 40386"/>
                <a:gd name="connsiteX3" fmla="*/ 20273 w 40386"/>
                <a:gd name="connsiteY3" fmla="*/ -205 h 40386"/>
                <a:gd name="connsiteX4" fmla="*/ 20083 w 40386"/>
                <a:gd name="connsiteY4" fmla="*/ -205 h 40386"/>
                <a:gd name="connsiteX5" fmla="*/ -111 w 40386"/>
                <a:gd name="connsiteY5" fmla="*/ -205 h 4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6" h="40386">
                  <a:moveTo>
                    <a:pt x="-111" y="40182"/>
                  </a:moveTo>
                  <a:lnTo>
                    <a:pt x="40276" y="40182"/>
                  </a:lnTo>
                  <a:lnTo>
                    <a:pt x="40276" y="19988"/>
                  </a:lnTo>
                  <a:cubicBezTo>
                    <a:pt x="40333" y="8892"/>
                    <a:pt x="31370" y="-147"/>
                    <a:pt x="20273" y="-205"/>
                  </a:cubicBezTo>
                  <a:cubicBezTo>
                    <a:pt x="20206" y="-205"/>
                    <a:pt x="20149" y="-205"/>
                    <a:pt x="20083" y="-205"/>
                  </a:cubicBezTo>
                  <a:lnTo>
                    <a:pt x="-111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C95FBBE3-1286-13EE-B3E7-06A35660CFA0}"/>
                </a:ext>
              </a:extLst>
            </p:cNvPr>
            <p:cNvSpPr/>
            <p:nvPr/>
          </p:nvSpPr>
          <p:spPr>
            <a:xfrm>
              <a:off x="7739443" y="2944272"/>
              <a:ext cx="335470" cy="145733"/>
            </a:xfrm>
            <a:custGeom>
              <a:avLst/>
              <a:gdLst>
                <a:gd name="connsiteX0" fmla="*/ 163148 w 335470"/>
                <a:gd name="connsiteY0" fmla="*/ -204 h 145733"/>
                <a:gd name="connsiteX1" fmla="*/ 45609 w 335470"/>
                <a:gd name="connsiteY1" fmla="*/ 45992 h 145733"/>
                <a:gd name="connsiteX2" fmla="*/ 15224 w 335470"/>
                <a:gd name="connsiteY2" fmla="*/ 24751 h 145733"/>
                <a:gd name="connsiteX3" fmla="*/ -111 w 335470"/>
                <a:gd name="connsiteY3" fmla="*/ 127907 h 145733"/>
                <a:gd name="connsiteX4" fmla="*/ 91519 w 335470"/>
                <a:gd name="connsiteY4" fmla="*/ 78187 h 145733"/>
                <a:gd name="connsiteX5" fmla="*/ 62373 w 335470"/>
                <a:gd name="connsiteY5" fmla="*/ 57803 h 145733"/>
                <a:gd name="connsiteX6" fmla="*/ 163052 w 335470"/>
                <a:gd name="connsiteY6" fmla="*/ 19703 h 145733"/>
                <a:gd name="connsiteX7" fmla="*/ 315452 w 335470"/>
                <a:gd name="connsiteY7" fmla="*/ 145529 h 145733"/>
                <a:gd name="connsiteX8" fmla="*/ 335359 w 335470"/>
                <a:gd name="connsiteY8" fmla="*/ 142004 h 145733"/>
                <a:gd name="connsiteX9" fmla="*/ 163148 w 335470"/>
                <a:gd name="connsiteY9" fmla="*/ -204 h 14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470" h="145733">
                  <a:moveTo>
                    <a:pt x="163148" y="-204"/>
                  </a:moveTo>
                  <a:cubicBezTo>
                    <a:pt x="119514" y="-318"/>
                    <a:pt x="77480" y="16198"/>
                    <a:pt x="45609" y="45992"/>
                  </a:cubicBezTo>
                  <a:lnTo>
                    <a:pt x="15224" y="24751"/>
                  </a:lnTo>
                  <a:lnTo>
                    <a:pt x="-111" y="127907"/>
                  </a:lnTo>
                  <a:lnTo>
                    <a:pt x="91519" y="78187"/>
                  </a:lnTo>
                  <a:lnTo>
                    <a:pt x="62373" y="57803"/>
                  </a:lnTo>
                  <a:cubicBezTo>
                    <a:pt x="90177" y="33277"/>
                    <a:pt x="125971" y="19732"/>
                    <a:pt x="163052" y="19703"/>
                  </a:cubicBezTo>
                  <a:cubicBezTo>
                    <a:pt x="237338" y="19989"/>
                    <a:pt x="301117" y="72634"/>
                    <a:pt x="315452" y="145529"/>
                  </a:cubicBezTo>
                  <a:lnTo>
                    <a:pt x="335359" y="142004"/>
                  </a:lnTo>
                  <a:cubicBezTo>
                    <a:pt x="319062" y="59689"/>
                    <a:pt x="247053" y="234"/>
                    <a:pt x="163148" y="-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601BB015-DB94-02F8-B5C2-1907E1FCDB6B}"/>
              </a:ext>
            </a:extLst>
          </p:cNvPr>
          <p:cNvGrpSpPr/>
          <p:nvPr/>
        </p:nvGrpSpPr>
        <p:grpSpPr>
          <a:xfrm>
            <a:off x="1868090" y="1937670"/>
            <a:ext cx="344210" cy="344345"/>
            <a:chOff x="1811368" y="2944542"/>
            <a:chExt cx="344210" cy="344345"/>
          </a:xfrm>
          <a:solidFill>
            <a:schemeClr val="accent1"/>
          </a:solidFill>
        </p:grpSpPr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53ACD164-1140-BC3F-20EF-1A2C25D48268}"/>
                </a:ext>
              </a:extLst>
            </p:cNvPr>
            <p:cNvSpPr/>
            <p:nvPr/>
          </p:nvSpPr>
          <p:spPr>
            <a:xfrm>
              <a:off x="1839943" y="3201828"/>
              <a:ext cx="58483" cy="58483"/>
            </a:xfrm>
            <a:custGeom>
              <a:avLst/>
              <a:gdLst>
                <a:gd name="connsiteX0" fmla="*/ 58373 w 58483"/>
                <a:gd name="connsiteY0" fmla="*/ 14083 h 58483"/>
                <a:gd name="connsiteX1" fmla="*/ 14177 w 58483"/>
                <a:gd name="connsiteY1" fmla="*/ 58279 h 58483"/>
                <a:gd name="connsiteX2" fmla="*/ -111 w 58483"/>
                <a:gd name="connsiteY2" fmla="*/ 43992 h 58483"/>
                <a:gd name="connsiteX3" fmla="*/ 44085 w 58483"/>
                <a:gd name="connsiteY3" fmla="*/ -205 h 5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483" h="58483">
                  <a:moveTo>
                    <a:pt x="58373" y="14083"/>
                  </a:moveTo>
                  <a:lnTo>
                    <a:pt x="14177" y="58279"/>
                  </a:lnTo>
                  <a:lnTo>
                    <a:pt x="-111" y="43992"/>
                  </a:lnTo>
                  <a:lnTo>
                    <a:pt x="44085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7E461B48-9648-C0E2-2D10-BDDC71E408FF}"/>
                </a:ext>
              </a:extLst>
            </p:cNvPr>
            <p:cNvSpPr/>
            <p:nvPr/>
          </p:nvSpPr>
          <p:spPr>
            <a:xfrm>
              <a:off x="1839943" y="3159061"/>
              <a:ext cx="44195" cy="44195"/>
            </a:xfrm>
            <a:custGeom>
              <a:avLst/>
              <a:gdLst>
                <a:gd name="connsiteX0" fmla="*/ 29798 w 44195"/>
                <a:gd name="connsiteY0" fmla="*/ -205 h 44195"/>
                <a:gd name="connsiteX1" fmla="*/ 44085 w 44195"/>
                <a:gd name="connsiteY1" fmla="*/ 14083 h 44195"/>
                <a:gd name="connsiteX2" fmla="*/ 14177 w 44195"/>
                <a:gd name="connsiteY2" fmla="*/ 43991 h 44195"/>
                <a:gd name="connsiteX3" fmla="*/ -111 w 44195"/>
                <a:gd name="connsiteY3" fmla="*/ 29704 h 4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95" h="44195">
                  <a:moveTo>
                    <a:pt x="29798" y="-205"/>
                  </a:moveTo>
                  <a:lnTo>
                    <a:pt x="44085" y="14083"/>
                  </a:lnTo>
                  <a:lnTo>
                    <a:pt x="14177" y="43991"/>
                  </a:lnTo>
                  <a:lnTo>
                    <a:pt x="-111" y="29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5BAD8E09-A179-725C-2D22-61C24D59AE87}"/>
                </a:ext>
              </a:extLst>
            </p:cNvPr>
            <p:cNvSpPr/>
            <p:nvPr/>
          </p:nvSpPr>
          <p:spPr>
            <a:xfrm>
              <a:off x="1897093" y="3216116"/>
              <a:ext cx="44195" cy="44196"/>
            </a:xfrm>
            <a:custGeom>
              <a:avLst/>
              <a:gdLst>
                <a:gd name="connsiteX0" fmla="*/ 44085 w 44195"/>
                <a:gd name="connsiteY0" fmla="*/ 14083 h 44196"/>
                <a:gd name="connsiteX1" fmla="*/ 14081 w 44195"/>
                <a:gd name="connsiteY1" fmla="*/ 43992 h 44196"/>
                <a:gd name="connsiteX2" fmla="*/ -111 w 44195"/>
                <a:gd name="connsiteY2" fmla="*/ 29704 h 44196"/>
                <a:gd name="connsiteX3" fmla="*/ 29798 w 44195"/>
                <a:gd name="connsiteY3" fmla="*/ -205 h 4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95" h="44196">
                  <a:moveTo>
                    <a:pt x="44085" y="14083"/>
                  </a:moveTo>
                  <a:lnTo>
                    <a:pt x="14081" y="43992"/>
                  </a:lnTo>
                  <a:lnTo>
                    <a:pt x="-111" y="29704"/>
                  </a:lnTo>
                  <a:lnTo>
                    <a:pt x="29798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39F14862-41B3-5CD4-1418-30590C69A12A}"/>
                </a:ext>
              </a:extLst>
            </p:cNvPr>
            <p:cNvSpPr/>
            <p:nvPr/>
          </p:nvSpPr>
          <p:spPr>
            <a:xfrm>
              <a:off x="1811368" y="3260407"/>
              <a:ext cx="28575" cy="28479"/>
            </a:xfrm>
            <a:custGeom>
              <a:avLst/>
              <a:gdLst>
                <a:gd name="connsiteX0" fmla="*/ 14177 w 28575"/>
                <a:gd name="connsiteY0" fmla="*/ -205 h 28479"/>
                <a:gd name="connsiteX1" fmla="*/ 28464 w 28575"/>
                <a:gd name="connsiteY1" fmla="*/ 13988 h 28479"/>
                <a:gd name="connsiteX2" fmla="*/ 14177 w 28575"/>
                <a:gd name="connsiteY2" fmla="*/ 28275 h 28479"/>
                <a:gd name="connsiteX3" fmla="*/ -111 w 28575"/>
                <a:gd name="connsiteY3" fmla="*/ 13988 h 2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479">
                  <a:moveTo>
                    <a:pt x="14177" y="-205"/>
                  </a:moveTo>
                  <a:lnTo>
                    <a:pt x="28464" y="13988"/>
                  </a:lnTo>
                  <a:lnTo>
                    <a:pt x="14177" y="28275"/>
                  </a:lnTo>
                  <a:lnTo>
                    <a:pt x="-111" y="139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id="{63382DA3-F52B-3B02-8475-C8D404164702}"/>
                </a:ext>
              </a:extLst>
            </p:cNvPr>
            <p:cNvSpPr/>
            <p:nvPr/>
          </p:nvSpPr>
          <p:spPr>
            <a:xfrm>
              <a:off x="1811368" y="3203257"/>
              <a:ext cx="28575" cy="28575"/>
            </a:xfrm>
            <a:custGeom>
              <a:avLst/>
              <a:gdLst>
                <a:gd name="connsiteX0" fmla="*/ 14177 w 28575"/>
                <a:gd name="connsiteY0" fmla="*/ -205 h 28575"/>
                <a:gd name="connsiteX1" fmla="*/ 28464 w 28575"/>
                <a:gd name="connsiteY1" fmla="*/ 14083 h 28575"/>
                <a:gd name="connsiteX2" fmla="*/ 14177 w 28575"/>
                <a:gd name="connsiteY2" fmla="*/ 28370 h 28575"/>
                <a:gd name="connsiteX3" fmla="*/ -111 w 28575"/>
                <a:gd name="connsiteY3" fmla="*/ 1408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14177" y="-205"/>
                  </a:moveTo>
                  <a:lnTo>
                    <a:pt x="28464" y="14083"/>
                  </a:lnTo>
                  <a:lnTo>
                    <a:pt x="14177" y="28370"/>
                  </a:lnTo>
                  <a:lnTo>
                    <a:pt x="-111" y="1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BA6E10A1-938A-7B5C-A2A7-81A1C30702F5}"/>
                </a:ext>
              </a:extLst>
            </p:cNvPr>
            <p:cNvSpPr/>
            <p:nvPr/>
          </p:nvSpPr>
          <p:spPr>
            <a:xfrm>
              <a:off x="1868518" y="3260312"/>
              <a:ext cx="28575" cy="28575"/>
            </a:xfrm>
            <a:custGeom>
              <a:avLst/>
              <a:gdLst>
                <a:gd name="connsiteX0" fmla="*/ 28464 w 28575"/>
                <a:gd name="connsiteY0" fmla="*/ 14083 h 28575"/>
                <a:gd name="connsiteX1" fmla="*/ 14177 w 28575"/>
                <a:gd name="connsiteY1" fmla="*/ 28370 h 28575"/>
                <a:gd name="connsiteX2" fmla="*/ -111 w 28575"/>
                <a:gd name="connsiteY2" fmla="*/ 14083 h 28575"/>
                <a:gd name="connsiteX3" fmla="*/ 14177 w 28575"/>
                <a:gd name="connsiteY3" fmla="*/ -20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28464" y="14083"/>
                  </a:moveTo>
                  <a:lnTo>
                    <a:pt x="14177" y="28370"/>
                  </a:lnTo>
                  <a:lnTo>
                    <a:pt x="-111" y="14083"/>
                  </a:lnTo>
                  <a:lnTo>
                    <a:pt x="14177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E887AB0B-9C7A-29B8-BDB8-14F9FD8E5A80}"/>
                </a:ext>
              </a:extLst>
            </p:cNvPr>
            <p:cNvSpPr/>
            <p:nvPr/>
          </p:nvSpPr>
          <p:spPr>
            <a:xfrm>
              <a:off x="1818036" y="2944542"/>
              <a:ext cx="140017" cy="135842"/>
            </a:xfrm>
            <a:custGeom>
              <a:avLst/>
              <a:gdLst>
                <a:gd name="connsiteX0" fmla="*/ 126762 w 140017"/>
                <a:gd name="connsiteY0" fmla="*/ 12670 h 135842"/>
                <a:gd name="connsiteX1" fmla="*/ 80566 w 140017"/>
                <a:gd name="connsiteY1" fmla="*/ 2288 h 135842"/>
                <a:gd name="connsiteX2" fmla="*/ -111 w 140017"/>
                <a:gd name="connsiteY2" fmla="*/ 29149 h 135842"/>
                <a:gd name="connsiteX3" fmla="*/ 17606 w 140017"/>
                <a:gd name="connsiteY3" fmla="*/ 46770 h 135842"/>
                <a:gd name="connsiteX4" fmla="*/ 61040 w 140017"/>
                <a:gd name="connsiteY4" fmla="*/ 32292 h 135842"/>
                <a:gd name="connsiteX5" fmla="*/ 67421 w 140017"/>
                <a:gd name="connsiteY5" fmla="*/ 51342 h 135842"/>
                <a:gd name="connsiteX6" fmla="*/ 33512 w 140017"/>
                <a:gd name="connsiteY6" fmla="*/ 62676 h 135842"/>
                <a:gd name="connsiteX7" fmla="*/ 34084 w 140017"/>
                <a:gd name="connsiteY7" fmla="*/ 63248 h 135842"/>
                <a:gd name="connsiteX8" fmla="*/ 45609 w 140017"/>
                <a:gd name="connsiteY8" fmla="*/ 80012 h 135842"/>
                <a:gd name="connsiteX9" fmla="*/ 74184 w 140017"/>
                <a:gd name="connsiteY9" fmla="*/ 70487 h 135842"/>
                <a:gd name="connsiteX10" fmla="*/ 80566 w 140017"/>
                <a:gd name="connsiteY10" fmla="*/ 89537 h 135842"/>
                <a:gd name="connsiteX11" fmla="*/ 51229 w 140017"/>
                <a:gd name="connsiteY11" fmla="*/ 99062 h 135842"/>
                <a:gd name="connsiteX12" fmla="*/ 51229 w 140017"/>
                <a:gd name="connsiteY12" fmla="*/ 104396 h 135842"/>
                <a:gd name="connsiteX13" fmla="*/ 57896 w 140017"/>
                <a:gd name="connsiteY13" fmla="*/ 135638 h 135842"/>
                <a:gd name="connsiteX14" fmla="*/ 82757 w 140017"/>
                <a:gd name="connsiteY14" fmla="*/ 97538 h 135842"/>
                <a:gd name="connsiteX15" fmla="*/ 139907 w 140017"/>
                <a:gd name="connsiteY15" fmla="*/ 67058 h 135842"/>
                <a:gd name="connsiteX16" fmla="*/ 139621 w 140017"/>
                <a:gd name="connsiteY16" fmla="*/ 49913 h 135842"/>
                <a:gd name="connsiteX17" fmla="*/ 126762 w 140017"/>
                <a:gd name="connsiteY17" fmla="*/ 12670 h 13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017" h="135842">
                  <a:moveTo>
                    <a:pt x="126762" y="12670"/>
                  </a:moveTo>
                  <a:cubicBezTo>
                    <a:pt x="114589" y="707"/>
                    <a:pt x="96682" y="-3322"/>
                    <a:pt x="80566" y="2288"/>
                  </a:cubicBezTo>
                  <a:lnTo>
                    <a:pt x="-111" y="29149"/>
                  </a:lnTo>
                  <a:lnTo>
                    <a:pt x="17606" y="46770"/>
                  </a:lnTo>
                  <a:lnTo>
                    <a:pt x="61040" y="32292"/>
                  </a:lnTo>
                  <a:lnTo>
                    <a:pt x="67421" y="51342"/>
                  </a:lnTo>
                  <a:lnTo>
                    <a:pt x="33512" y="62676"/>
                  </a:lnTo>
                  <a:lnTo>
                    <a:pt x="34084" y="63248"/>
                  </a:lnTo>
                  <a:cubicBezTo>
                    <a:pt x="38856" y="68134"/>
                    <a:pt x="42752" y="73802"/>
                    <a:pt x="45609" y="80012"/>
                  </a:cubicBezTo>
                  <a:lnTo>
                    <a:pt x="74184" y="70487"/>
                  </a:lnTo>
                  <a:lnTo>
                    <a:pt x="80566" y="89537"/>
                  </a:lnTo>
                  <a:lnTo>
                    <a:pt x="51229" y="99062"/>
                  </a:lnTo>
                  <a:cubicBezTo>
                    <a:pt x="51324" y="100843"/>
                    <a:pt x="51324" y="102615"/>
                    <a:pt x="51229" y="104396"/>
                  </a:cubicBezTo>
                  <a:cubicBezTo>
                    <a:pt x="51276" y="115159"/>
                    <a:pt x="53553" y="125789"/>
                    <a:pt x="57896" y="135638"/>
                  </a:cubicBezTo>
                  <a:cubicBezTo>
                    <a:pt x="63411" y="121331"/>
                    <a:pt x="71889" y="108349"/>
                    <a:pt x="82757" y="97538"/>
                  </a:cubicBezTo>
                  <a:cubicBezTo>
                    <a:pt x="98358" y="81926"/>
                    <a:pt x="118247" y="71316"/>
                    <a:pt x="139907" y="67058"/>
                  </a:cubicBezTo>
                  <a:cubicBezTo>
                    <a:pt x="139002" y="61381"/>
                    <a:pt x="138906" y="55609"/>
                    <a:pt x="139621" y="49913"/>
                  </a:cubicBezTo>
                  <a:cubicBezTo>
                    <a:pt x="141030" y="36207"/>
                    <a:pt x="136325" y="22586"/>
                    <a:pt x="126762" y="12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EF63D3CB-B4FD-ED40-E62B-ACDB624A3C25}"/>
                </a:ext>
              </a:extLst>
            </p:cNvPr>
            <p:cNvSpPr/>
            <p:nvPr/>
          </p:nvSpPr>
          <p:spPr>
            <a:xfrm>
              <a:off x="2019775" y="3141726"/>
              <a:ext cx="135803" cy="140398"/>
            </a:xfrm>
            <a:custGeom>
              <a:avLst/>
              <a:gdLst>
                <a:gd name="connsiteX0" fmla="*/ 122952 w 135803"/>
                <a:gd name="connsiteY0" fmla="*/ 13416 h 140398"/>
                <a:gd name="connsiteX1" fmla="*/ 85424 w 135803"/>
                <a:gd name="connsiteY1" fmla="*/ 653 h 140398"/>
                <a:gd name="connsiteX2" fmla="*/ 68755 w 135803"/>
                <a:gd name="connsiteY2" fmla="*/ -205 h 140398"/>
                <a:gd name="connsiteX3" fmla="*/ -111 w 135803"/>
                <a:gd name="connsiteY3" fmla="*/ 82282 h 140398"/>
                <a:gd name="connsiteX4" fmla="*/ 31131 w 135803"/>
                <a:gd name="connsiteY4" fmla="*/ 88854 h 140398"/>
                <a:gd name="connsiteX5" fmla="*/ 36465 w 135803"/>
                <a:gd name="connsiteY5" fmla="*/ 88854 h 140398"/>
                <a:gd name="connsiteX6" fmla="*/ 45990 w 135803"/>
                <a:gd name="connsiteY6" fmla="*/ 59517 h 140398"/>
                <a:gd name="connsiteX7" fmla="*/ 65040 w 135803"/>
                <a:gd name="connsiteY7" fmla="*/ 65899 h 140398"/>
                <a:gd name="connsiteX8" fmla="*/ 55515 w 135803"/>
                <a:gd name="connsiteY8" fmla="*/ 94474 h 140398"/>
                <a:gd name="connsiteX9" fmla="*/ 72184 w 135803"/>
                <a:gd name="connsiteY9" fmla="*/ 105999 h 140398"/>
                <a:gd name="connsiteX10" fmla="*/ 72755 w 135803"/>
                <a:gd name="connsiteY10" fmla="*/ 106571 h 140398"/>
                <a:gd name="connsiteX11" fmla="*/ 84090 w 135803"/>
                <a:gd name="connsiteY11" fmla="*/ 72662 h 140398"/>
                <a:gd name="connsiteX12" fmla="*/ 103140 w 135803"/>
                <a:gd name="connsiteY12" fmla="*/ 79043 h 140398"/>
                <a:gd name="connsiteX13" fmla="*/ 88662 w 135803"/>
                <a:gd name="connsiteY13" fmla="*/ 122477 h 140398"/>
                <a:gd name="connsiteX14" fmla="*/ 106283 w 135803"/>
                <a:gd name="connsiteY14" fmla="*/ 140194 h 140398"/>
                <a:gd name="connsiteX15" fmla="*/ 133144 w 135803"/>
                <a:gd name="connsiteY15" fmla="*/ 59517 h 140398"/>
                <a:gd name="connsiteX16" fmla="*/ 122952 w 135803"/>
                <a:gd name="connsiteY16" fmla="*/ 13416 h 14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803" h="140398">
                  <a:moveTo>
                    <a:pt x="122952" y="13416"/>
                  </a:moveTo>
                  <a:cubicBezTo>
                    <a:pt x="112951" y="3805"/>
                    <a:pt x="99206" y="-871"/>
                    <a:pt x="85424" y="653"/>
                  </a:cubicBezTo>
                  <a:cubicBezTo>
                    <a:pt x="79851" y="1138"/>
                    <a:pt x="74241" y="843"/>
                    <a:pt x="68755" y="-205"/>
                  </a:cubicBezTo>
                  <a:cubicBezTo>
                    <a:pt x="61602" y="37343"/>
                    <a:pt x="35560" y="68537"/>
                    <a:pt x="-111" y="82282"/>
                  </a:cubicBezTo>
                  <a:cubicBezTo>
                    <a:pt x="9757" y="86559"/>
                    <a:pt x="20377" y="88787"/>
                    <a:pt x="31131" y="88854"/>
                  </a:cubicBezTo>
                  <a:cubicBezTo>
                    <a:pt x="32941" y="88854"/>
                    <a:pt x="34751" y="88854"/>
                    <a:pt x="36465" y="88854"/>
                  </a:cubicBezTo>
                  <a:lnTo>
                    <a:pt x="45990" y="59517"/>
                  </a:lnTo>
                  <a:lnTo>
                    <a:pt x="65040" y="65899"/>
                  </a:lnTo>
                  <a:lnTo>
                    <a:pt x="55515" y="94474"/>
                  </a:lnTo>
                  <a:cubicBezTo>
                    <a:pt x="61678" y="97350"/>
                    <a:pt x="67317" y="101246"/>
                    <a:pt x="72184" y="105999"/>
                  </a:cubicBezTo>
                  <a:lnTo>
                    <a:pt x="72755" y="106571"/>
                  </a:lnTo>
                  <a:lnTo>
                    <a:pt x="84090" y="72662"/>
                  </a:lnTo>
                  <a:lnTo>
                    <a:pt x="103140" y="79043"/>
                  </a:lnTo>
                  <a:lnTo>
                    <a:pt x="88662" y="122477"/>
                  </a:lnTo>
                  <a:lnTo>
                    <a:pt x="106283" y="140194"/>
                  </a:lnTo>
                  <a:lnTo>
                    <a:pt x="133144" y="59517"/>
                  </a:lnTo>
                  <a:cubicBezTo>
                    <a:pt x="138811" y="43467"/>
                    <a:pt x="134858" y="25589"/>
                    <a:pt x="122952" y="134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3BFF42D3-F31E-1DF3-F9BB-5796339156E7}"/>
                </a:ext>
              </a:extLst>
            </p:cNvPr>
            <p:cNvSpPr/>
            <p:nvPr/>
          </p:nvSpPr>
          <p:spPr>
            <a:xfrm>
              <a:off x="1888234" y="3029848"/>
              <a:ext cx="181929" cy="181885"/>
            </a:xfrm>
            <a:custGeom>
              <a:avLst/>
              <a:gdLst>
                <a:gd name="connsiteX0" fmla="*/ 155148 w 181929"/>
                <a:gd name="connsiteY0" fmla="*/ 155107 h 181885"/>
                <a:gd name="connsiteX1" fmla="*/ 155205 w 181929"/>
                <a:gd name="connsiteY1" fmla="*/ 26462 h 181885"/>
                <a:gd name="connsiteX2" fmla="*/ 26560 w 181929"/>
                <a:gd name="connsiteY2" fmla="*/ 26414 h 181885"/>
                <a:gd name="connsiteX3" fmla="*/ 26503 w 181929"/>
                <a:gd name="connsiteY3" fmla="*/ 155049 h 181885"/>
                <a:gd name="connsiteX4" fmla="*/ 26560 w 181929"/>
                <a:gd name="connsiteY4" fmla="*/ 155107 h 181885"/>
                <a:gd name="connsiteX5" fmla="*/ 155148 w 181929"/>
                <a:gd name="connsiteY5" fmla="*/ 155107 h 181885"/>
                <a:gd name="connsiteX6" fmla="*/ 63612 w 181929"/>
                <a:gd name="connsiteY6" fmla="*/ 132342 h 181885"/>
                <a:gd name="connsiteX7" fmla="*/ 47991 w 181929"/>
                <a:gd name="connsiteY7" fmla="*/ 147963 h 181885"/>
                <a:gd name="connsiteX8" fmla="*/ 33704 w 181929"/>
                <a:gd name="connsiteY8" fmla="*/ 133675 h 181885"/>
                <a:gd name="connsiteX9" fmla="*/ 49325 w 181929"/>
                <a:gd name="connsiteY9" fmla="*/ 118054 h 181885"/>
                <a:gd name="connsiteX10" fmla="*/ 55135 w 181929"/>
                <a:gd name="connsiteY10" fmla="*/ 83669 h 181885"/>
                <a:gd name="connsiteX11" fmla="*/ 69423 w 181929"/>
                <a:gd name="connsiteY11" fmla="*/ 97957 h 181885"/>
                <a:gd name="connsiteX12" fmla="*/ 69423 w 181929"/>
                <a:gd name="connsiteY12" fmla="*/ 112244 h 181885"/>
                <a:gd name="connsiteX13" fmla="*/ 83710 w 181929"/>
                <a:gd name="connsiteY13" fmla="*/ 112244 h 181885"/>
                <a:gd name="connsiteX14" fmla="*/ 83853 w 181929"/>
                <a:gd name="connsiteY14" fmla="*/ 98100 h 181885"/>
                <a:gd name="connsiteX15" fmla="*/ 83710 w 181929"/>
                <a:gd name="connsiteY15" fmla="*/ 97957 h 181885"/>
                <a:gd name="connsiteX16" fmla="*/ 83377 w 181929"/>
                <a:gd name="connsiteY16" fmla="*/ 55256 h 181885"/>
                <a:gd name="connsiteX17" fmla="*/ 118095 w 181929"/>
                <a:gd name="connsiteY17" fmla="*/ 49284 h 181885"/>
                <a:gd name="connsiteX18" fmla="*/ 133716 w 181929"/>
                <a:gd name="connsiteY18" fmla="*/ 33663 h 181885"/>
                <a:gd name="connsiteX19" fmla="*/ 148004 w 181929"/>
                <a:gd name="connsiteY19" fmla="*/ 47950 h 181885"/>
                <a:gd name="connsiteX20" fmla="*/ 132383 w 181929"/>
                <a:gd name="connsiteY20" fmla="*/ 63571 h 181885"/>
                <a:gd name="connsiteX21" fmla="*/ 126573 w 181929"/>
                <a:gd name="connsiteY21" fmla="*/ 97957 h 181885"/>
                <a:gd name="connsiteX22" fmla="*/ 112285 w 181929"/>
                <a:gd name="connsiteY22" fmla="*/ 83669 h 181885"/>
                <a:gd name="connsiteX23" fmla="*/ 112276 w 181929"/>
                <a:gd name="connsiteY23" fmla="*/ 69391 h 181885"/>
                <a:gd name="connsiteX24" fmla="*/ 97998 w 181929"/>
                <a:gd name="connsiteY24" fmla="*/ 69401 h 181885"/>
                <a:gd name="connsiteX25" fmla="*/ 97998 w 181929"/>
                <a:gd name="connsiteY25" fmla="*/ 83669 h 181885"/>
                <a:gd name="connsiteX26" fmla="*/ 98331 w 181929"/>
                <a:gd name="connsiteY26" fmla="*/ 126370 h 181885"/>
                <a:gd name="connsiteX27" fmla="*/ 63612 w 181929"/>
                <a:gd name="connsiteY27" fmla="*/ 132342 h 18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1929" h="181885">
                  <a:moveTo>
                    <a:pt x="155148" y="155107"/>
                  </a:moveTo>
                  <a:cubicBezTo>
                    <a:pt x="190686" y="119597"/>
                    <a:pt x="190714" y="62000"/>
                    <a:pt x="155205" y="26462"/>
                  </a:cubicBezTo>
                  <a:cubicBezTo>
                    <a:pt x="119696" y="-9076"/>
                    <a:pt x="62098" y="-9095"/>
                    <a:pt x="26560" y="26414"/>
                  </a:cubicBezTo>
                  <a:cubicBezTo>
                    <a:pt x="-8978" y="61914"/>
                    <a:pt x="-9006" y="119512"/>
                    <a:pt x="26503" y="155049"/>
                  </a:cubicBezTo>
                  <a:cubicBezTo>
                    <a:pt x="26522" y="155068"/>
                    <a:pt x="26541" y="155087"/>
                    <a:pt x="26560" y="155107"/>
                  </a:cubicBezTo>
                  <a:cubicBezTo>
                    <a:pt x="62098" y="190540"/>
                    <a:pt x="119610" y="190540"/>
                    <a:pt x="155148" y="155107"/>
                  </a:cubicBezTo>
                  <a:close/>
                  <a:moveTo>
                    <a:pt x="63612" y="132342"/>
                  </a:moveTo>
                  <a:lnTo>
                    <a:pt x="47991" y="147963"/>
                  </a:lnTo>
                  <a:lnTo>
                    <a:pt x="33704" y="133675"/>
                  </a:lnTo>
                  <a:lnTo>
                    <a:pt x="49325" y="118054"/>
                  </a:lnTo>
                  <a:cubicBezTo>
                    <a:pt x="43839" y="106510"/>
                    <a:pt x="46163" y="92765"/>
                    <a:pt x="55135" y="83669"/>
                  </a:cubicBezTo>
                  <a:lnTo>
                    <a:pt x="69423" y="97957"/>
                  </a:lnTo>
                  <a:cubicBezTo>
                    <a:pt x="65479" y="101900"/>
                    <a:pt x="65479" y="108301"/>
                    <a:pt x="69423" y="112244"/>
                  </a:cubicBezTo>
                  <a:cubicBezTo>
                    <a:pt x="73366" y="116187"/>
                    <a:pt x="79767" y="116187"/>
                    <a:pt x="83710" y="112244"/>
                  </a:cubicBezTo>
                  <a:cubicBezTo>
                    <a:pt x="87654" y="108377"/>
                    <a:pt x="87720" y="102043"/>
                    <a:pt x="83853" y="98100"/>
                  </a:cubicBezTo>
                  <a:cubicBezTo>
                    <a:pt x="83805" y="98052"/>
                    <a:pt x="83758" y="98004"/>
                    <a:pt x="83710" y="97957"/>
                  </a:cubicBezTo>
                  <a:cubicBezTo>
                    <a:pt x="71823" y="86260"/>
                    <a:pt x="71671" y="67143"/>
                    <a:pt x="83377" y="55256"/>
                  </a:cubicBezTo>
                  <a:cubicBezTo>
                    <a:pt x="92464" y="46017"/>
                    <a:pt x="106437" y="43617"/>
                    <a:pt x="118095" y="49284"/>
                  </a:cubicBezTo>
                  <a:lnTo>
                    <a:pt x="133716" y="33663"/>
                  </a:lnTo>
                  <a:lnTo>
                    <a:pt x="148004" y="47950"/>
                  </a:lnTo>
                  <a:lnTo>
                    <a:pt x="132383" y="63571"/>
                  </a:lnTo>
                  <a:cubicBezTo>
                    <a:pt x="137927" y="75106"/>
                    <a:pt x="135602" y="88889"/>
                    <a:pt x="126573" y="97957"/>
                  </a:cubicBezTo>
                  <a:lnTo>
                    <a:pt x="112285" y="83669"/>
                  </a:lnTo>
                  <a:cubicBezTo>
                    <a:pt x="116229" y="79726"/>
                    <a:pt x="116219" y="73334"/>
                    <a:pt x="112276" y="69391"/>
                  </a:cubicBezTo>
                  <a:cubicBezTo>
                    <a:pt x="108332" y="65448"/>
                    <a:pt x="101941" y="65457"/>
                    <a:pt x="97998" y="69401"/>
                  </a:cubicBezTo>
                  <a:cubicBezTo>
                    <a:pt x="94064" y="73344"/>
                    <a:pt x="94064" y="79726"/>
                    <a:pt x="97998" y="83669"/>
                  </a:cubicBezTo>
                  <a:cubicBezTo>
                    <a:pt x="109885" y="95366"/>
                    <a:pt x="110037" y="114482"/>
                    <a:pt x="98331" y="126370"/>
                  </a:cubicBezTo>
                  <a:cubicBezTo>
                    <a:pt x="89244" y="135609"/>
                    <a:pt x="75271" y="138009"/>
                    <a:pt x="63612" y="1323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7DB5B4F1-FDCF-49C8-AEF5-DCADC07DF476}"/>
              </a:ext>
            </a:extLst>
          </p:cNvPr>
          <p:cNvGrpSpPr/>
          <p:nvPr/>
        </p:nvGrpSpPr>
        <p:grpSpPr>
          <a:xfrm>
            <a:off x="4409654" y="1937535"/>
            <a:ext cx="345587" cy="344614"/>
            <a:chOff x="6244018" y="2402395"/>
            <a:chExt cx="345587" cy="344614"/>
          </a:xfrm>
          <a:solidFill>
            <a:schemeClr val="accent1"/>
          </a:solidFill>
        </p:grpSpPr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58F776AD-54E8-7941-7233-4B671BC3A2EB}"/>
                </a:ext>
              </a:extLst>
            </p:cNvPr>
            <p:cNvSpPr/>
            <p:nvPr/>
          </p:nvSpPr>
          <p:spPr>
            <a:xfrm>
              <a:off x="6244018" y="2402395"/>
              <a:ext cx="224028" cy="222884"/>
            </a:xfrm>
            <a:custGeom>
              <a:avLst/>
              <a:gdLst>
                <a:gd name="connsiteX0" fmla="*/ 17225 w 224028"/>
                <a:gd name="connsiteY0" fmla="*/ 222680 h 222884"/>
                <a:gd name="connsiteX1" fmla="*/ 112475 w 224028"/>
                <a:gd name="connsiteY1" fmla="*/ 222680 h 222884"/>
                <a:gd name="connsiteX2" fmla="*/ 223917 w 224028"/>
                <a:gd name="connsiteY2" fmla="*/ 111238 h 222884"/>
                <a:gd name="connsiteX3" fmla="*/ 112475 w 224028"/>
                <a:gd name="connsiteY3" fmla="*/ -205 h 222884"/>
                <a:gd name="connsiteX4" fmla="*/ -111 w 224028"/>
                <a:gd name="connsiteY4" fmla="*/ 111619 h 222884"/>
                <a:gd name="connsiteX5" fmla="*/ 29131 w 224028"/>
                <a:gd name="connsiteY5" fmla="*/ 186009 h 222884"/>
                <a:gd name="connsiteX6" fmla="*/ 112475 w 224028"/>
                <a:gd name="connsiteY6" fmla="*/ 121715 h 222884"/>
                <a:gd name="connsiteX7" fmla="*/ 82404 w 224028"/>
                <a:gd name="connsiteY7" fmla="*/ 91216 h 222884"/>
                <a:gd name="connsiteX8" fmla="*/ 102378 w 224028"/>
                <a:gd name="connsiteY8" fmla="*/ 62946 h 222884"/>
                <a:gd name="connsiteX9" fmla="*/ 102378 w 224028"/>
                <a:gd name="connsiteY9" fmla="*/ 40944 h 222884"/>
                <a:gd name="connsiteX10" fmla="*/ 122571 w 224028"/>
                <a:gd name="connsiteY10" fmla="*/ 40944 h 222884"/>
                <a:gd name="connsiteX11" fmla="*/ 122571 w 224028"/>
                <a:gd name="connsiteY11" fmla="*/ 62946 h 222884"/>
                <a:gd name="connsiteX12" fmla="*/ 142764 w 224028"/>
                <a:gd name="connsiteY12" fmla="*/ 91521 h 222884"/>
                <a:gd name="connsiteX13" fmla="*/ 122571 w 224028"/>
                <a:gd name="connsiteY13" fmla="*/ 91521 h 222884"/>
                <a:gd name="connsiteX14" fmla="*/ 112475 w 224028"/>
                <a:gd name="connsiteY14" fmla="*/ 81425 h 222884"/>
                <a:gd name="connsiteX15" fmla="*/ 102378 w 224028"/>
                <a:gd name="connsiteY15" fmla="*/ 91521 h 222884"/>
                <a:gd name="connsiteX16" fmla="*/ 112475 w 224028"/>
                <a:gd name="connsiteY16" fmla="*/ 101618 h 222884"/>
                <a:gd name="connsiteX17" fmla="*/ 142545 w 224028"/>
                <a:gd name="connsiteY17" fmla="*/ 132117 h 222884"/>
                <a:gd name="connsiteX18" fmla="*/ 122571 w 224028"/>
                <a:gd name="connsiteY18" fmla="*/ 160387 h 222884"/>
                <a:gd name="connsiteX19" fmla="*/ 122571 w 224028"/>
                <a:gd name="connsiteY19" fmla="*/ 182485 h 222884"/>
                <a:gd name="connsiteX20" fmla="*/ 102378 w 224028"/>
                <a:gd name="connsiteY20" fmla="*/ 182485 h 222884"/>
                <a:gd name="connsiteX21" fmla="*/ 102378 w 224028"/>
                <a:gd name="connsiteY21" fmla="*/ 160482 h 222884"/>
                <a:gd name="connsiteX22" fmla="*/ 82185 w 224028"/>
                <a:gd name="connsiteY22" fmla="*/ 131907 h 222884"/>
                <a:gd name="connsiteX23" fmla="*/ 102378 w 224028"/>
                <a:gd name="connsiteY23" fmla="*/ 131907 h 222884"/>
                <a:gd name="connsiteX24" fmla="*/ 112475 w 224028"/>
                <a:gd name="connsiteY24" fmla="*/ 142004 h 222884"/>
                <a:gd name="connsiteX25" fmla="*/ 122571 w 224028"/>
                <a:gd name="connsiteY25" fmla="*/ 131907 h 222884"/>
                <a:gd name="connsiteX26" fmla="*/ 112475 w 224028"/>
                <a:gd name="connsiteY26" fmla="*/ 121811 h 22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4028" h="222884">
                  <a:moveTo>
                    <a:pt x="17225" y="222680"/>
                  </a:moveTo>
                  <a:lnTo>
                    <a:pt x="112475" y="222680"/>
                  </a:lnTo>
                  <a:cubicBezTo>
                    <a:pt x="174025" y="222680"/>
                    <a:pt x="223917" y="172788"/>
                    <a:pt x="223917" y="111238"/>
                  </a:cubicBezTo>
                  <a:cubicBezTo>
                    <a:pt x="223917" y="49687"/>
                    <a:pt x="174025" y="-205"/>
                    <a:pt x="112475" y="-205"/>
                  </a:cubicBezTo>
                  <a:cubicBezTo>
                    <a:pt x="50571" y="-262"/>
                    <a:pt x="261" y="49716"/>
                    <a:pt x="-111" y="111619"/>
                  </a:cubicBezTo>
                  <a:cubicBezTo>
                    <a:pt x="70" y="139184"/>
                    <a:pt x="10490" y="165702"/>
                    <a:pt x="29131" y="186009"/>
                  </a:cubicBezTo>
                  <a:close/>
                  <a:moveTo>
                    <a:pt x="112475" y="121715"/>
                  </a:moveTo>
                  <a:cubicBezTo>
                    <a:pt x="95749" y="121601"/>
                    <a:pt x="82281" y="107942"/>
                    <a:pt x="82404" y="91216"/>
                  </a:cubicBezTo>
                  <a:cubicBezTo>
                    <a:pt x="82490" y="78539"/>
                    <a:pt x="90462" y="67261"/>
                    <a:pt x="102378" y="62946"/>
                  </a:cubicBezTo>
                  <a:lnTo>
                    <a:pt x="102378" y="40944"/>
                  </a:lnTo>
                  <a:lnTo>
                    <a:pt x="122571" y="40944"/>
                  </a:lnTo>
                  <a:lnTo>
                    <a:pt x="122571" y="62946"/>
                  </a:lnTo>
                  <a:cubicBezTo>
                    <a:pt x="134677" y="67223"/>
                    <a:pt x="142773" y="78681"/>
                    <a:pt x="142764" y="91521"/>
                  </a:cubicBezTo>
                  <a:lnTo>
                    <a:pt x="122571" y="91521"/>
                  </a:lnTo>
                  <a:cubicBezTo>
                    <a:pt x="122571" y="85949"/>
                    <a:pt x="118047" y="81425"/>
                    <a:pt x="112475" y="81425"/>
                  </a:cubicBezTo>
                  <a:cubicBezTo>
                    <a:pt x="106902" y="81425"/>
                    <a:pt x="102378" y="85949"/>
                    <a:pt x="102378" y="91521"/>
                  </a:cubicBezTo>
                  <a:cubicBezTo>
                    <a:pt x="102378" y="97093"/>
                    <a:pt x="106902" y="101618"/>
                    <a:pt x="112475" y="101618"/>
                  </a:cubicBezTo>
                  <a:cubicBezTo>
                    <a:pt x="129200" y="101732"/>
                    <a:pt x="142669" y="115391"/>
                    <a:pt x="142545" y="132117"/>
                  </a:cubicBezTo>
                  <a:cubicBezTo>
                    <a:pt x="142459" y="144794"/>
                    <a:pt x="134487" y="156072"/>
                    <a:pt x="122571" y="160387"/>
                  </a:cubicBezTo>
                  <a:lnTo>
                    <a:pt x="122571" y="182485"/>
                  </a:lnTo>
                  <a:lnTo>
                    <a:pt x="102378" y="182485"/>
                  </a:lnTo>
                  <a:lnTo>
                    <a:pt x="102378" y="160482"/>
                  </a:lnTo>
                  <a:cubicBezTo>
                    <a:pt x="90272" y="156205"/>
                    <a:pt x="82175" y="144747"/>
                    <a:pt x="82185" y="131907"/>
                  </a:cubicBezTo>
                  <a:lnTo>
                    <a:pt x="102378" y="131907"/>
                  </a:lnTo>
                  <a:cubicBezTo>
                    <a:pt x="102378" y="137479"/>
                    <a:pt x="106902" y="142004"/>
                    <a:pt x="112475" y="142004"/>
                  </a:cubicBezTo>
                  <a:cubicBezTo>
                    <a:pt x="118047" y="142004"/>
                    <a:pt x="122571" y="137479"/>
                    <a:pt x="122571" y="131907"/>
                  </a:cubicBezTo>
                  <a:cubicBezTo>
                    <a:pt x="122571" y="126335"/>
                    <a:pt x="118047" y="121811"/>
                    <a:pt x="112475" y="12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6D8B571F-5A20-B30D-BCFC-D287EA36F890}"/>
                </a:ext>
              </a:extLst>
            </p:cNvPr>
            <p:cNvSpPr/>
            <p:nvPr/>
          </p:nvSpPr>
          <p:spPr>
            <a:xfrm>
              <a:off x="6366795" y="2524696"/>
              <a:ext cx="222810" cy="222313"/>
            </a:xfrm>
            <a:custGeom>
              <a:avLst/>
              <a:gdLst>
                <a:gd name="connsiteX0" fmla="*/ 120571 w 222810"/>
                <a:gd name="connsiteY0" fmla="*/ -14 h 222313"/>
                <a:gd name="connsiteX1" fmla="*/ 120571 w 222810"/>
                <a:gd name="connsiteY1" fmla="*/ 60184 h 222313"/>
                <a:gd name="connsiteX2" fmla="*/ 130667 w 222810"/>
                <a:gd name="connsiteY2" fmla="*/ 60184 h 222313"/>
                <a:gd name="connsiteX3" fmla="*/ 160957 w 222810"/>
                <a:gd name="connsiteY3" fmla="*/ 90473 h 222313"/>
                <a:gd name="connsiteX4" fmla="*/ 153146 w 222810"/>
                <a:gd name="connsiteY4" fmla="*/ 110666 h 222313"/>
                <a:gd name="connsiteX5" fmla="*/ 150946 w 222810"/>
                <a:gd name="connsiteY5" fmla="*/ 153443 h 222313"/>
                <a:gd name="connsiteX6" fmla="*/ 130667 w 222810"/>
                <a:gd name="connsiteY6" fmla="*/ 161244 h 222313"/>
                <a:gd name="connsiteX7" fmla="*/ 120571 w 222810"/>
                <a:gd name="connsiteY7" fmla="*/ 161244 h 222313"/>
                <a:gd name="connsiteX8" fmla="*/ 120571 w 222810"/>
                <a:gd name="connsiteY8" fmla="*/ 181437 h 222313"/>
                <a:gd name="connsiteX9" fmla="*/ 100378 w 222810"/>
                <a:gd name="connsiteY9" fmla="*/ 181437 h 222313"/>
                <a:gd name="connsiteX10" fmla="*/ 100378 w 222810"/>
                <a:gd name="connsiteY10" fmla="*/ 161244 h 222313"/>
                <a:gd name="connsiteX11" fmla="*/ 80185 w 222810"/>
                <a:gd name="connsiteY11" fmla="*/ 161244 h 222313"/>
                <a:gd name="connsiteX12" fmla="*/ 80185 w 222810"/>
                <a:gd name="connsiteY12" fmla="*/ 140956 h 222313"/>
                <a:gd name="connsiteX13" fmla="*/ 100378 w 222810"/>
                <a:gd name="connsiteY13" fmla="*/ 140956 h 222313"/>
                <a:gd name="connsiteX14" fmla="*/ 100378 w 222810"/>
                <a:gd name="connsiteY14" fmla="*/ 80186 h 222313"/>
                <a:gd name="connsiteX15" fmla="*/ 83518 w 222810"/>
                <a:gd name="connsiteY15" fmla="*/ 80186 h 222313"/>
                <a:gd name="connsiteX16" fmla="*/ -111 w 222810"/>
                <a:gd name="connsiteY16" fmla="*/ 120096 h 222313"/>
                <a:gd name="connsiteX17" fmla="*/ 110474 w 222810"/>
                <a:gd name="connsiteY17" fmla="*/ 222109 h 222313"/>
                <a:gd name="connsiteX18" fmla="*/ 205724 w 222810"/>
                <a:gd name="connsiteY18" fmla="*/ 222109 h 222313"/>
                <a:gd name="connsiteX19" fmla="*/ 193437 w 222810"/>
                <a:gd name="connsiteY19" fmla="*/ 184676 h 222313"/>
                <a:gd name="connsiteX20" fmla="*/ 194199 w 222810"/>
                <a:gd name="connsiteY20" fmla="*/ 183628 h 222313"/>
                <a:gd name="connsiteX21" fmla="*/ 186446 w 222810"/>
                <a:gd name="connsiteY21" fmla="*/ 27970 h 222313"/>
                <a:gd name="connsiteX22" fmla="*/ 120951 w 222810"/>
                <a:gd name="connsiteY22" fmla="*/ -205 h 22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810" h="222313">
                  <a:moveTo>
                    <a:pt x="120571" y="-14"/>
                  </a:moveTo>
                  <a:lnTo>
                    <a:pt x="120571" y="60184"/>
                  </a:lnTo>
                  <a:lnTo>
                    <a:pt x="130667" y="60184"/>
                  </a:lnTo>
                  <a:cubicBezTo>
                    <a:pt x="147393" y="60184"/>
                    <a:pt x="160957" y="73748"/>
                    <a:pt x="160957" y="90473"/>
                  </a:cubicBezTo>
                  <a:cubicBezTo>
                    <a:pt x="160976" y="97941"/>
                    <a:pt x="158185" y="105151"/>
                    <a:pt x="153146" y="110666"/>
                  </a:cubicBezTo>
                  <a:cubicBezTo>
                    <a:pt x="164348" y="123087"/>
                    <a:pt x="163366" y="142242"/>
                    <a:pt x="150946" y="153443"/>
                  </a:cubicBezTo>
                  <a:cubicBezTo>
                    <a:pt x="145383" y="158463"/>
                    <a:pt x="138154" y="161244"/>
                    <a:pt x="130667" y="161244"/>
                  </a:cubicBezTo>
                  <a:lnTo>
                    <a:pt x="120571" y="161244"/>
                  </a:lnTo>
                  <a:lnTo>
                    <a:pt x="120571" y="181437"/>
                  </a:lnTo>
                  <a:lnTo>
                    <a:pt x="100378" y="181437"/>
                  </a:lnTo>
                  <a:lnTo>
                    <a:pt x="100378" y="161244"/>
                  </a:lnTo>
                  <a:lnTo>
                    <a:pt x="80185" y="161244"/>
                  </a:lnTo>
                  <a:lnTo>
                    <a:pt x="80185" y="140956"/>
                  </a:lnTo>
                  <a:lnTo>
                    <a:pt x="100378" y="140956"/>
                  </a:lnTo>
                  <a:lnTo>
                    <a:pt x="100378" y="80186"/>
                  </a:lnTo>
                  <a:lnTo>
                    <a:pt x="83518" y="80186"/>
                  </a:lnTo>
                  <a:cubicBezTo>
                    <a:pt x="61449" y="103256"/>
                    <a:pt x="31702" y="117458"/>
                    <a:pt x="-111" y="120096"/>
                  </a:cubicBezTo>
                  <a:cubicBezTo>
                    <a:pt x="4861" y="177560"/>
                    <a:pt x="52790" y="221785"/>
                    <a:pt x="110474" y="222109"/>
                  </a:cubicBezTo>
                  <a:lnTo>
                    <a:pt x="205724" y="222109"/>
                  </a:lnTo>
                  <a:lnTo>
                    <a:pt x="193437" y="184676"/>
                  </a:lnTo>
                  <a:cubicBezTo>
                    <a:pt x="193666" y="184314"/>
                    <a:pt x="193923" y="183961"/>
                    <a:pt x="194199" y="183628"/>
                  </a:cubicBezTo>
                  <a:cubicBezTo>
                    <a:pt x="235042" y="138508"/>
                    <a:pt x="231575" y="68814"/>
                    <a:pt x="186446" y="27970"/>
                  </a:cubicBezTo>
                  <a:cubicBezTo>
                    <a:pt x="168339" y="11578"/>
                    <a:pt x="145298" y="1672"/>
                    <a:pt x="120951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709099E4-5510-A2D2-6B65-6F0A827EF466}"/>
                </a:ext>
              </a:extLst>
            </p:cNvPr>
            <p:cNvSpPr/>
            <p:nvPr/>
          </p:nvSpPr>
          <p:spPr>
            <a:xfrm>
              <a:off x="6487155" y="2524886"/>
              <a:ext cx="35" cy="857"/>
            </a:xfrm>
            <a:custGeom>
              <a:avLst/>
              <a:gdLst>
                <a:gd name="connsiteX0" fmla="*/ -75 w 35"/>
                <a:gd name="connsiteY0" fmla="*/ -205 h 857"/>
                <a:gd name="connsiteX1" fmla="*/ -75 w 35"/>
                <a:gd name="connsiteY1" fmla="*/ -205 h 857"/>
                <a:gd name="connsiteX2" fmla="*/ -75 w 35"/>
                <a:gd name="connsiteY2" fmla="*/ 653 h 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" h="857">
                  <a:moveTo>
                    <a:pt x="-75" y="-205"/>
                  </a:moveTo>
                  <a:lnTo>
                    <a:pt x="-75" y="-205"/>
                  </a:lnTo>
                  <a:cubicBezTo>
                    <a:pt x="-123" y="81"/>
                    <a:pt x="-123" y="367"/>
                    <a:pt x="-75" y="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765E6D10-697E-52FB-43D2-0731FB20F68E}"/>
                </a:ext>
              </a:extLst>
            </p:cNvPr>
            <p:cNvSpPr/>
            <p:nvPr/>
          </p:nvSpPr>
          <p:spPr>
            <a:xfrm>
              <a:off x="6487476" y="2645473"/>
              <a:ext cx="20192" cy="20192"/>
            </a:xfrm>
            <a:custGeom>
              <a:avLst/>
              <a:gdLst>
                <a:gd name="connsiteX0" fmla="*/ 9986 w 20192"/>
                <a:gd name="connsiteY0" fmla="*/ -205 h 20192"/>
                <a:gd name="connsiteX1" fmla="*/ -111 w 20192"/>
                <a:gd name="connsiteY1" fmla="*/ -205 h 20192"/>
                <a:gd name="connsiteX2" fmla="*/ -111 w 20192"/>
                <a:gd name="connsiteY2" fmla="*/ 19988 h 20192"/>
                <a:gd name="connsiteX3" fmla="*/ 9986 w 20192"/>
                <a:gd name="connsiteY3" fmla="*/ 19988 h 20192"/>
                <a:gd name="connsiteX4" fmla="*/ 20082 w 20192"/>
                <a:gd name="connsiteY4" fmla="*/ 9892 h 20192"/>
                <a:gd name="connsiteX5" fmla="*/ 9986 w 20192"/>
                <a:gd name="connsiteY5" fmla="*/ -205 h 2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2" h="20192">
                  <a:moveTo>
                    <a:pt x="9986" y="-205"/>
                  </a:moveTo>
                  <a:lnTo>
                    <a:pt x="-111" y="-205"/>
                  </a:lnTo>
                  <a:lnTo>
                    <a:pt x="-111" y="19988"/>
                  </a:lnTo>
                  <a:lnTo>
                    <a:pt x="9986" y="19988"/>
                  </a:lnTo>
                  <a:cubicBezTo>
                    <a:pt x="15558" y="19988"/>
                    <a:pt x="20082" y="15464"/>
                    <a:pt x="20082" y="9892"/>
                  </a:cubicBezTo>
                  <a:cubicBezTo>
                    <a:pt x="20082" y="4320"/>
                    <a:pt x="15558" y="-205"/>
                    <a:pt x="9986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C418DA71-770F-0172-837B-4682977B54C5}"/>
                </a:ext>
              </a:extLst>
            </p:cNvPr>
            <p:cNvSpPr/>
            <p:nvPr/>
          </p:nvSpPr>
          <p:spPr>
            <a:xfrm>
              <a:off x="6487476" y="2605087"/>
              <a:ext cx="20192" cy="20192"/>
            </a:xfrm>
            <a:custGeom>
              <a:avLst/>
              <a:gdLst>
                <a:gd name="connsiteX0" fmla="*/ 9986 w 20192"/>
                <a:gd name="connsiteY0" fmla="*/ -205 h 20192"/>
                <a:gd name="connsiteX1" fmla="*/ -111 w 20192"/>
                <a:gd name="connsiteY1" fmla="*/ -205 h 20192"/>
                <a:gd name="connsiteX2" fmla="*/ -111 w 20192"/>
                <a:gd name="connsiteY2" fmla="*/ 19988 h 20192"/>
                <a:gd name="connsiteX3" fmla="*/ 9986 w 20192"/>
                <a:gd name="connsiteY3" fmla="*/ 19988 h 20192"/>
                <a:gd name="connsiteX4" fmla="*/ 20082 w 20192"/>
                <a:gd name="connsiteY4" fmla="*/ 9892 h 20192"/>
                <a:gd name="connsiteX5" fmla="*/ 9986 w 20192"/>
                <a:gd name="connsiteY5" fmla="*/ -205 h 2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2" h="20192">
                  <a:moveTo>
                    <a:pt x="9986" y="-205"/>
                  </a:moveTo>
                  <a:lnTo>
                    <a:pt x="-111" y="-205"/>
                  </a:lnTo>
                  <a:lnTo>
                    <a:pt x="-111" y="19988"/>
                  </a:lnTo>
                  <a:lnTo>
                    <a:pt x="9986" y="19988"/>
                  </a:lnTo>
                  <a:cubicBezTo>
                    <a:pt x="15558" y="19988"/>
                    <a:pt x="20082" y="15464"/>
                    <a:pt x="20082" y="9892"/>
                  </a:cubicBezTo>
                  <a:cubicBezTo>
                    <a:pt x="20082" y="4320"/>
                    <a:pt x="15558" y="-205"/>
                    <a:pt x="9986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8BC3C190-AF14-41B6-422F-6F62FB821D49}"/>
              </a:ext>
            </a:extLst>
          </p:cNvPr>
          <p:cNvGrpSpPr/>
          <p:nvPr/>
        </p:nvGrpSpPr>
        <p:grpSpPr>
          <a:xfrm>
            <a:off x="212226" y="875345"/>
            <a:ext cx="8462326" cy="3711020"/>
            <a:chOff x="212226" y="875345"/>
            <a:chExt cx="8462326" cy="3711020"/>
          </a:xfrm>
        </p:grpSpPr>
        <p:pic>
          <p:nvPicPr>
            <p:cNvPr id="70" name="Gráfico 69">
              <a:extLst>
                <a:ext uri="{FF2B5EF4-FFF2-40B4-BE49-F238E27FC236}">
                  <a16:creationId xmlns:a16="http://schemas.microsoft.com/office/drawing/2014/main" id="{A99063EB-0D9B-6754-E20A-0790FAC7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094127">
              <a:off x="212226" y="875345"/>
              <a:ext cx="942715" cy="1021539"/>
            </a:xfrm>
            <a:prstGeom prst="rect">
              <a:avLst/>
            </a:prstGeom>
          </p:spPr>
        </p:pic>
        <p:pic>
          <p:nvPicPr>
            <p:cNvPr id="71" name="Gráfico 70">
              <a:extLst>
                <a:ext uri="{FF2B5EF4-FFF2-40B4-BE49-F238E27FC236}">
                  <a16:creationId xmlns:a16="http://schemas.microsoft.com/office/drawing/2014/main" id="{3CCC30B5-7D3D-AE1B-CCDD-17AFF74E1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6448139">
              <a:off x="7839100" y="1263541"/>
              <a:ext cx="684043" cy="986860"/>
            </a:xfrm>
            <a:prstGeom prst="rect">
              <a:avLst/>
            </a:prstGeom>
          </p:spPr>
        </p:pic>
        <p:pic>
          <p:nvPicPr>
            <p:cNvPr id="73" name="Imagen 72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65E6C760-E1C7-1E1D-7E14-42A81F669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951716" y="4207284"/>
              <a:ext cx="497096" cy="379081"/>
            </a:xfrm>
            <a:prstGeom prst="rect">
              <a:avLst/>
            </a:prstGeom>
          </p:spPr>
        </p:pic>
        <p:pic>
          <p:nvPicPr>
            <p:cNvPr id="74" name="Imagen 73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9F6ACE1A-5D20-77E6-88BE-9C3BA347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30877" y="3844800"/>
              <a:ext cx="420780" cy="456720"/>
            </a:xfrm>
            <a:prstGeom prst="rect">
              <a:avLst/>
            </a:prstGeom>
          </p:spPr>
        </p:pic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B082FE07-58C4-5541-16B8-D58964CF59BE}"/>
              </a:ext>
            </a:extLst>
          </p:cNvPr>
          <p:cNvGrpSpPr/>
          <p:nvPr/>
        </p:nvGrpSpPr>
        <p:grpSpPr>
          <a:xfrm>
            <a:off x="2784137" y="1504213"/>
            <a:ext cx="6030920" cy="3182820"/>
            <a:chOff x="2775045" y="1492934"/>
            <a:chExt cx="6030920" cy="3182820"/>
          </a:xfrm>
        </p:grpSpPr>
        <p:pic>
          <p:nvPicPr>
            <p:cNvPr id="77" name="Imagen 76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E9204DF2-0EA4-CD9A-664E-10973F226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693" y="2524103"/>
              <a:ext cx="281272" cy="567364"/>
            </a:xfrm>
            <a:prstGeom prst="rect">
              <a:avLst/>
            </a:prstGeom>
          </p:spPr>
        </p:pic>
        <p:pic>
          <p:nvPicPr>
            <p:cNvPr id="78" name="Imagen 77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F4AF464A-4ED8-3BBC-F9D1-03143626D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177614" y="4217356"/>
              <a:ext cx="565406" cy="351389"/>
            </a:xfrm>
            <a:prstGeom prst="rect">
              <a:avLst/>
            </a:prstGeom>
          </p:spPr>
        </p:pic>
        <p:pic>
          <p:nvPicPr>
            <p:cNvPr id="79" name="Imagen 78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912DF9F3-1AD5-4465-FEE9-90559068B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775045" y="1492934"/>
              <a:ext cx="365768" cy="528073"/>
            </a:xfrm>
            <a:prstGeom prst="rect">
              <a:avLst/>
            </a:prstGeom>
          </p:spPr>
        </p:pic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F6BA42AF-85EC-FA27-B28C-AB8E786DAA11}"/>
              </a:ext>
            </a:extLst>
          </p:cNvPr>
          <p:cNvGrpSpPr/>
          <p:nvPr/>
        </p:nvGrpSpPr>
        <p:grpSpPr>
          <a:xfrm>
            <a:off x="276991" y="1714709"/>
            <a:ext cx="8353183" cy="3099245"/>
            <a:chOff x="-93430" y="1506747"/>
            <a:chExt cx="8353183" cy="3099245"/>
          </a:xfrm>
        </p:grpSpPr>
        <p:pic>
          <p:nvPicPr>
            <p:cNvPr id="81" name="Gráfico 80">
              <a:extLst>
                <a:ext uri="{FF2B5EF4-FFF2-40B4-BE49-F238E27FC236}">
                  <a16:creationId xmlns:a16="http://schemas.microsoft.com/office/drawing/2014/main" id="{60B3EF51-709A-C20E-C750-54BE340C8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 flipV="1">
              <a:off x="2256402" y="3714765"/>
              <a:ext cx="822458" cy="891227"/>
            </a:xfrm>
            <a:prstGeom prst="rect">
              <a:avLst/>
            </a:prstGeom>
          </p:spPr>
        </p:pic>
        <p:pic>
          <p:nvPicPr>
            <p:cNvPr id="82" name="Imagen 81" descr="Icono&#10;&#10;Descripción generada automáticamente">
              <a:extLst>
                <a:ext uri="{FF2B5EF4-FFF2-40B4-BE49-F238E27FC236}">
                  <a16:creationId xmlns:a16="http://schemas.microsoft.com/office/drawing/2014/main" id="{54D3F624-9FD9-84D2-7B04-F0C07F8C3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93430" y="3582836"/>
              <a:ext cx="506406" cy="528073"/>
            </a:xfrm>
            <a:prstGeom prst="rect">
              <a:avLst/>
            </a:prstGeom>
          </p:spPr>
        </p:pic>
        <p:pic>
          <p:nvPicPr>
            <p:cNvPr id="84" name="Imagen 83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828602D4-AC75-7771-F912-2F7D82BC4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93343" y="3846873"/>
              <a:ext cx="566410" cy="385071"/>
            </a:xfrm>
            <a:prstGeom prst="rect">
              <a:avLst/>
            </a:prstGeom>
          </p:spPr>
        </p:pic>
        <p:pic>
          <p:nvPicPr>
            <p:cNvPr id="85" name="Imagen 84" descr="Logotipo, Icono&#10;&#10;Descripción generada automáticamente">
              <a:extLst>
                <a:ext uri="{FF2B5EF4-FFF2-40B4-BE49-F238E27FC236}">
                  <a16:creationId xmlns:a16="http://schemas.microsoft.com/office/drawing/2014/main" id="{7E8CB3E1-E6DE-B5A8-45BF-59BE2378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45193" y="1506747"/>
              <a:ext cx="482291" cy="473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402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ersonalizado 8">
      <a:dk1>
        <a:srgbClr val="6C7B46"/>
      </a:dk1>
      <a:lt1>
        <a:srgbClr val="B1C176"/>
      </a:lt1>
      <a:dk2>
        <a:srgbClr val="C2CC9A"/>
      </a:dk2>
      <a:lt2>
        <a:srgbClr val="F39921"/>
      </a:lt2>
      <a:accent1>
        <a:srgbClr val="FEC928"/>
      </a:accent1>
      <a:accent2>
        <a:srgbClr val="424B2B"/>
      </a:accent2>
      <a:accent3>
        <a:srgbClr val="363D2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C2CC9A"/>
      </a:folHlink>
    </a:clrScheme>
    <a:fontScheme name="Personalizado 4">
      <a:majorFont>
        <a:latin typeface="Doppio One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(16:9)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THREE STEP GUIDE TO BECOMING A BILLIONAIRE </vt:lpstr>
      <vt:lpstr>ABOUT: </vt:lpstr>
      <vt:lpstr>TABLE OF CONTENTS</vt:lpstr>
      <vt:lpstr>TIDYING</vt:lpstr>
      <vt:lpstr> TIDYING</vt:lpstr>
      <vt:lpstr>GRAPHICAL ANALYSIS</vt:lpstr>
      <vt:lpstr>PowerPoint Presentation</vt:lpstr>
      <vt:lpstr>What Field Should You Be In?</vt:lpstr>
      <vt:lpstr>PowerPoint Presentation</vt:lpstr>
      <vt:lpstr>When To Expect Your Billions</vt:lpstr>
      <vt:lpstr>PowerPoint Presentation</vt:lpstr>
      <vt:lpstr>Which Country Produces The Most Profitable Billionaires and Companies?  </vt:lpstr>
      <vt:lpstr>States With the Most Billionaires</vt:lpstr>
      <vt:lpstr>SHINY APP</vt:lpstr>
      <vt:lpstr>SHINY APP</vt:lpstr>
      <vt:lpstr>VISUAL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FALLING MONEY BACKGROUND ANIMATION</dc:title>
  <cp:revision>3</cp:revision>
  <dcterms:created xsi:type="dcterms:W3CDTF">2021-10-12T08:06:43Z</dcterms:created>
  <dcterms:modified xsi:type="dcterms:W3CDTF">2023-03-14T19:28:43Z</dcterms:modified>
</cp:coreProperties>
</file>